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9"/>
  </p:notes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1" r:id="rId14"/>
    <p:sldId id="272" r:id="rId15"/>
    <p:sldId id="270" r:id="rId16"/>
    <p:sldId id="268" r:id="rId17"/>
    <p:sldId id="261" r:id="rId18"/>
  </p:sldIdLst>
  <p:sldSz cx="9144000" cy="5143500" type="screen16x9"/>
  <p:notesSz cx="6858000" cy="9144000"/>
  <p:embeddedFontLst>
    <p:embeddedFont>
      <p:font typeface="Proxima Nova" panose="02000506030000020004" pitchFamily="2"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9"/>
  </p:normalViewPr>
  <p:slideViewPr>
    <p:cSldViewPr snapToGrid="0">
      <p:cViewPr varScale="1">
        <p:scale>
          <a:sx n="147" d="100"/>
          <a:sy n="147" d="100"/>
        </p:scale>
        <p:origin x="744" y="-3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631e0cae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631e0cae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5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62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79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09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66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f35978a61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f35978a61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35978a61b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35978a61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35978a61b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35978a61b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75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24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05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35978a6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35978a6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177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Cover">
  <p:cSld name="CUSTOM_2">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7734" b="7734"/>
          <a:stretch/>
        </p:blipFill>
        <p:spPr>
          <a:xfrm>
            <a:off x="0" y="0"/>
            <a:ext cx="9143995" cy="5143500"/>
          </a:xfrm>
          <a:prstGeom prst="rect">
            <a:avLst/>
          </a:prstGeom>
          <a:noFill/>
          <a:ln>
            <a:noFill/>
          </a:ln>
        </p:spPr>
      </p:pic>
      <p:cxnSp>
        <p:nvCxnSpPr>
          <p:cNvPr id="11" name="Google Shape;11;p2"/>
          <p:cNvCxnSpPr/>
          <p:nvPr/>
        </p:nvCxnSpPr>
        <p:spPr>
          <a:xfrm>
            <a:off x="376227" y="2719554"/>
            <a:ext cx="1012500" cy="0"/>
          </a:xfrm>
          <a:prstGeom prst="straightConnector1">
            <a:avLst/>
          </a:prstGeom>
          <a:noFill/>
          <a:ln w="38100" cap="flat" cmpd="sng">
            <a:solidFill>
              <a:srgbClr val="E4168D"/>
            </a:solidFill>
            <a:prstDash val="solid"/>
            <a:round/>
            <a:headEnd type="none" w="med" len="med"/>
            <a:tailEnd type="none" w="med" len="med"/>
          </a:ln>
        </p:spPr>
      </p:cxnSp>
      <p:pic>
        <p:nvPicPr>
          <p:cNvPr id="12" name="Google Shape;12;p2"/>
          <p:cNvPicPr preferRelativeResize="0"/>
          <p:nvPr/>
        </p:nvPicPr>
        <p:blipFill>
          <a:blip r:embed="rId3">
            <a:alphaModFix/>
          </a:blip>
          <a:stretch>
            <a:fillRect/>
          </a:stretch>
        </p:blipFill>
        <p:spPr>
          <a:xfrm>
            <a:off x="7523461" y="4300900"/>
            <a:ext cx="1504426" cy="427800"/>
          </a:xfrm>
          <a:prstGeom prst="rect">
            <a:avLst/>
          </a:prstGeom>
          <a:noFill/>
          <a:ln>
            <a:noFill/>
          </a:ln>
        </p:spPr>
      </p:pic>
      <p:sp>
        <p:nvSpPr>
          <p:cNvPr id="13" name="Google Shape;13;p2"/>
          <p:cNvSpPr txBox="1">
            <a:spLocks noGrp="1"/>
          </p:cNvSpPr>
          <p:nvPr>
            <p:ph type="subTitle" idx="1"/>
          </p:nvPr>
        </p:nvSpPr>
        <p:spPr>
          <a:xfrm>
            <a:off x="365760" y="3063240"/>
            <a:ext cx="4343400" cy="4299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400">
                <a:solidFill>
                  <a:srgbClr val="FFFFFF"/>
                </a:solidFill>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4" name="Google Shape;14;p2"/>
          <p:cNvSpPr txBox="1">
            <a:spLocks noGrp="1"/>
          </p:cNvSpPr>
          <p:nvPr>
            <p:ph type="title"/>
          </p:nvPr>
        </p:nvSpPr>
        <p:spPr>
          <a:xfrm>
            <a:off x="365760" y="1289304"/>
            <a:ext cx="6126600" cy="722400"/>
          </a:xfrm>
          <a:prstGeom prst="rect">
            <a:avLst/>
          </a:prstGeom>
        </p:spPr>
        <p:txBody>
          <a:bodyPr spcFirstLastPara="1" wrap="square" lIns="0" tIns="0" rIns="0" bIns="0" anchor="t" anchorCtr="0">
            <a:noAutofit/>
          </a:bodyPr>
          <a:lstStyle>
            <a:lvl1pPr lvl="0" rtl="0">
              <a:spcBef>
                <a:spcPts val="0"/>
              </a:spcBef>
              <a:spcAft>
                <a:spcPts val="0"/>
              </a:spcAft>
              <a:buNone/>
              <a:defRPr sz="5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2"/>
          <p:cNvSpPr txBox="1">
            <a:spLocks noGrp="1"/>
          </p:cNvSpPr>
          <p:nvPr>
            <p:ph type="title" idx="2"/>
          </p:nvPr>
        </p:nvSpPr>
        <p:spPr>
          <a:xfrm>
            <a:off x="365760" y="1847088"/>
            <a:ext cx="6126600" cy="722400"/>
          </a:xfrm>
          <a:prstGeom prst="rect">
            <a:avLst/>
          </a:prstGeom>
        </p:spPr>
        <p:txBody>
          <a:bodyPr spcFirstLastPara="1" wrap="square" lIns="0" tIns="0" rIns="0" bIns="0" anchor="t" anchorCtr="0">
            <a:noAutofit/>
          </a:bodyPr>
          <a:lstStyle>
            <a:lvl1pPr lvl="0" rtl="0">
              <a:spcBef>
                <a:spcPts val="0"/>
              </a:spcBef>
              <a:spcAft>
                <a:spcPts val="0"/>
              </a:spcAft>
              <a:buNone/>
              <a:defRPr sz="5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 name="Google Shape;16;p2"/>
          <p:cNvSpPr txBox="1">
            <a:spLocks noGrp="1"/>
          </p:cNvSpPr>
          <p:nvPr>
            <p:ph type="title" idx="3"/>
          </p:nvPr>
        </p:nvSpPr>
        <p:spPr>
          <a:xfrm>
            <a:off x="365760" y="1097280"/>
            <a:ext cx="6126600" cy="274200"/>
          </a:xfrm>
          <a:prstGeom prst="rect">
            <a:avLst/>
          </a:prstGeom>
        </p:spPr>
        <p:txBody>
          <a:bodyPr spcFirstLastPara="1" wrap="square" lIns="0" tIns="0" rIns="0" bIns="0" anchor="b" anchorCtr="0">
            <a:noAutofit/>
          </a:bodyPr>
          <a:lstStyle>
            <a:lvl1pPr lvl="0" rtl="0">
              <a:spcBef>
                <a:spcPts val="0"/>
              </a:spcBef>
              <a:spcAft>
                <a:spcPts val="0"/>
              </a:spcAft>
              <a:buNone/>
              <a:defRPr sz="1800" b="0">
                <a:solidFill>
                  <a:srgbClr val="FFFFFF"/>
                </a:solidFill>
              </a:defRPr>
            </a:lvl1pPr>
            <a:lvl2pPr lvl="1" rtl="0">
              <a:spcBef>
                <a:spcPts val="0"/>
              </a:spcBef>
              <a:spcAft>
                <a:spcPts val="0"/>
              </a:spcAft>
              <a:buNone/>
              <a:defRPr b="0"/>
            </a:lvl2pPr>
            <a:lvl3pPr lvl="2" rtl="0">
              <a:spcBef>
                <a:spcPts val="0"/>
              </a:spcBef>
              <a:spcAft>
                <a:spcPts val="0"/>
              </a:spcAft>
              <a:buNone/>
              <a:defRPr b="0"/>
            </a:lvl3pPr>
            <a:lvl4pPr lvl="3" rtl="0">
              <a:spcBef>
                <a:spcPts val="0"/>
              </a:spcBef>
              <a:spcAft>
                <a:spcPts val="0"/>
              </a:spcAft>
              <a:buNone/>
              <a:defRPr b="0"/>
            </a:lvl4pPr>
            <a:lvl5pPr lvl="4" rtl="0">
              <a:spcBef>
                <a:spcPts val="0"/>
              </a:spcBef>
              <a:spcAft>
                <a:spcPts val="0"/>
              </a:spcAft>
              <a:buNone/>
              <a:defRPr b="0"/>
            </a:lvl5pPr>
            <a:lvl6pPr lvl="5" rtl="0">
              <a:spcBef>
                <a:spcPts val="0"/>
              </a:spcBef>
              <a:spcAft>
                <a:spcPts val="0"/>
              </a:spcAft>
              <a:buNone/>
              <a:defRPr b="0"/>
            </a:lvl6pPr>
            <a:lvl7pPr lvl="6" rtl="0">
              <a:spcBef>
                <a:spcPts val="0"/>
              </a:spcBef>
              <a:spcAft>
                <a:spcPts val="0"/>
              </a:spcAft>
              <a:buNone/>
              <a:defRPr b="0"/>
            </a:lvl7pPr>
            <a:lvl8pPr lvl="7" rtl="0">
              <a:spcBef>
                <a:spcPts val="0"/>
              </a:spcBef>
              <a:spcAft>
                <a:spcPts val="0"/>
              </a:spcAft>
              <a:buNone/>
              <a:defRPr b="0"/>
            </a:lvl8pPr>
            <a:lvl9pPr lvl="8" rtl="0">
              <a:spcBef>
                <a:spcPts val="0"/>
              </a:spcBef>
              <a:spcAft>
                <a:spcPts val="0"/>
              </a:spcAft>
              <a:buNone/>
              <a:defRPr b="0"/>
            </a:lvl9pPr>
          </a:lstStyle>
          <a:p>
            <a:endParaRPr/>
          </a:p>
        </p:txBody>
      </p:sp>
      <p:sp>
        <p:nvSpPr>
          <p:cNvPr id="17" name="Google Shape;17;p2"/>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1">
  <p:cSld name="CUSTOM_1_1_1_1_1_1">
    <p:bg>
      <p:bgPr>
        <a:gradFill>
          <a:gsLst>
            <a:gs pos="0">
              <a:srgbClr val="FFFFFF"/>
            </a:gs>
            <a:gs pos="100000">
              <a:srgbClr val="D9D9D9">
                <a:alpha val="46666"/>
              </a:srgbClr>
            </a:gs>
          </a:gsLst>
          <a:lin ang="5400700" scaled="0"/>
        </a:gradFill>
        <a:effectLst/>
      </p:bgPr>
    </p:bg>
    <p:spTree>
      <p:nvGrpSpPr>
        <p:cNvPr id="1" name="Shape 71"/>
        <p:cNvGrpSpPr/>
        <p:nvPr/>
      </p:nvGrpSpPr>
      <p:grpSpPr>
        <a:xfrm>
          <a:off x="0" y="0"/>
          <a:ext cx="0" cy="0"/>
          <a:chOff x="0" y="0"/>
          <a:chExt cx="0" cy="0"/>
        </a:xfrm>
      </p:grpSpPr>
      <p:cxnSp>
        <p:nvCxnSpPr>
          <p:cNvPr id="72" name="Google Shape;72;p11"/>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73" name="Google Shape;73;p11"/>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0F3A6E"/>
              </a:solidFill>
              <a:latin typeface="Proxima Nova"/>
              <a:ea typeface="Proxima Nova"/>
              <a:cs typeface="Proxima Nova"/>
              <a:sym typeface="Proxima Nova"/>
            </a:endParaRPr>
          </a:p>
        </p:txBody>
      </p:sp>
      <p:sp>
        <p:nvSpPr>
          <p:cNvPr id="74" name="Google Shape;74;p11"/>
          <p:cNvSpPr txBox="1">
            <a:spLocks noGrp="1"/>
          </p:cNvSpPr>
          <p:nvPr>
            <p:ph type="body" idx="1"/>
          </p:nvPr>
        </p:nvSpPr>
        <p:spPr>
          <a:xfrm>
            <a:off x="365750" y="1828800"/>
            <a:ext cx="8229600" cy="3017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75" name="Google Shape;75;p11"/>
          <p:cNvSpPr txBox="1">
            <a:spLocks noGrp="1"/>
          </p:cNvSpPr>
          <p:nvPr>
            <p:ph type="title"/>
          </p:nvPr>
        </p:nvSpPr>
        <p:spPr>
          <a:xfrm>
            <a:off x="365750" y="832104"/>
            <a:ext cx="73152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6" name="Google Shape;76;p11"/>
          <p:cNvSpPr txBox="1">
            <a:spLocks noGrp="1"/>
          </p:cNvSpPr>
          <p:nvPr>
            <p:ph type="title" idx="2"/>
          </p:nvPr>
        </p:nvSpPr>
        <p:spPr>
          <a:xfrm>
            <a:off x="365760" y="521208"/>
            <a:ext cx="73152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77" name="Google Shape;77;p11"/>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B7B7B7"/>
                </a:solidFill>
                <a:latin typeface="Source Sans Pro"/>
                <a:ea typeface="Source Sans Pro"/>
                <a:cs typeface="Source Sans Pro"/>
                <a:sym typeface="Source Sans Pro"/>
              </a:rPr>
              <a:t>© Singularity University</a:t>
            </a:r>
            <a:endParaRPr sz="800">
              <a:solidFill>
                <a:srgbClr val="B7B7B7"/>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sic 3 (w/ laptop)">
  <p:cSld name="CUSTOM_1_1_1_1_1_1_1">
    <p:bg>
      <p:bgPr>
        <a:gradFill>
          <a:gsLst>
            <a:gs pos="0">
              <a:srgbClr val="FFFFFF"/>
            </a:gs>
            <a:gs pos="100000">
              <a:srgbClr val="D9D9D9">
                <a:alpha val="46666"/>
              </a:srgbClr>
            </a:gs>
          </a:gsLst>
          <a:lin ang="5400700" scaled="0"/>
        </a:gradFill>
        <a:effectLst/>
      </p:bgPr>
    </p:bg>
    <p:spTree>
      <p:nvGrpSpPr>
        <p:cNvPr id="1" name="Shape 78"/>
        <p:cNvGrpSpPr/>
        <p:nvPr/>
      </p:nvGrpSpPr>
      <p:grpSpPr>
        <a:xfrm>
          <a:off x="0" y="0"/>
          <a:ext cx="0" cy="0"/>
          <a:chOff x="0" y="0"/>
          <a:chExt cx="0" cy="0"/>
        </a:xfrm>
      </p:grpSpPr>
      <p:cxnSp>
        <p:nvCxnSpPr>
          <p:cNvPr id="79" name="Google Shape;79;p12"/>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80" name="Google Shape;80;p12"/>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81" name="Google Shape;81;p12"/>
          <p:cNvSpPr txBox="1">
            <a:spLocks noGrp="1"/>
          </p:cNvSpPr>
          <p:nvPr>
            <p:ph type="body" idx="1"/>
          </p:nvPr>
        </p:nvSpPr>
        <p:spPr>
          <a:xfrm>
            <a:off x="365750" y="1828800"/>
            <a:ext cx="3931800" cy="27798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82" name="Google Shape;82;p12"/>
          <p:cNvSpPr txBox="1">
            <a:spLocks noGrp="1"/>
          </p:cNvSpPr>
          <p:nvPr>
            <p:ph type="title"/>
          </p:nvPr>
        </p:nvSpPr>
        <p:spPr>
          <a:xfrm>
            <a:off x="365750" y="832104"/>
            <a:ext cx="73152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 name="Google Shape;83;p12"/>
          <p:cNvSpPr txBox="1">
            <a:spLocks noGrp="1"/>
          </p:cNvSpPr>
          <p:nvPr>
            <p:ph type="title" idx="2"/>
          </p:nvPr>
        </p:nvSpPr>
        <p:spPr>
          <a:xfrm>
            <a:off x="365760" y="521208"/>
            <a:ext cx="73152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84" name="Google Shape;84;p12"/>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B7B7B7"/>
                </a:solidFill>
                <a:latin typeface="Source Sans Pro"/>
                <a:ea typeface="Source Sans Pro"/>
                <a:cs typeface="Source Sans Pro"/>
                <a:sym typeface="Source Sans Pro"/>
              </a:rPr>
              <a:t>© Singularity University</a:t>
            </a:r>
            <a:endParaRPr sz="800">
              <a:solidFill>
                <a:srgbClr val="B7B7B7"/>
              </a:solidFill>
              <a:latin typeface="Source Sans Pro"/>
              <a:ea typeface="Source Sans Pro"/>
              <a:cs typeface="Source Sans Pro"/>
              <a:sym typeface="Source Sans Pro"/>
            </a:endParaRPr>
          </a:p>
        </p:txBody>
      </p:sp>
      <p:pic>
        <p:nvPicPr>
          <p:cNvPr id="85" name="Google Shape;85;p12"/>
          <p:cNvPicPr preferRelativeResize="0"/>
          <p:nvPr/>
        </p:nvPicPr>
        <p:blipFill>
          <a:blip r:embed="rId2">
            <a:alphaModFix/>
          </a:blip>
          <a:stretch>
            <a:fillRect/>
          </a:stretch>
        </p:blipFill>
        <p:spPr>
          <a:xfrm>
            <a:off x="4471550" y="1685800"/>
            <a:ext cx="4419351" cy="25946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3 (w/ one iPhone)">
  <p:cSld name="CUSTOM_1_1_1_1_1_1_1_1">
    <p:bg>
      <p:bgPr>
        <a:gradFill>
          <a:gsLst>
            <a:gs pos="0">
              <a:srgbClr val="FFFFFF"/>
            </a:gs>
            <a:gs pos="100000">
              <a:srgbClr val="D9D9D9">
                <a:alpha val="46666"/>
              </a:srgbClr>
            </a:gs>
          </a:gsLst>
          <a:lin ang="5400700" scaled="0"/>
        </a:gradFill>
        <a:effectLst/>
      </p:bgPr>
    </p:bg>
    <p:spTree>
      <p:nvGrpSpPr>
        <p:cNvPr id="1" name="Shape 86"/>
        <p:cNvGrpSpPr/>
        <p:nvPr/>
      </p:nvGrpSpPr>
      <p:grpSpPr>
        <a:xfrm>
          <a:off x="0" y="0"/>
          <a:ext cx="0" cy="0"/>
          <a:chOff x="0" y="0"/>
          <a:chExt cx="0" cy="0"/>
        </a:xfrm>
      </p:grpSpPr>
      <p:cxnSp>
        <p:nvCxnSpPr>
          <p:cNvPr id="87" name="Google Shape;87;p13"/>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88" name="Google Shape;88;p13"/>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89" name="Google Shape;89;p13"/>
          <p:cNvSpPr txBox="1">
            <a:spLocks noGrp="1"/>
          </p:cNvSpPr>
          <p:nvPr>
            <p:ph type="body" idx="1"/>
          </p:nvPr>
        </p:nvSpPr>
        <p:spPr>
          <a:xfrm>
            <a:off x="365750" y="1828800"/>
            <a:ext cx="4846200" cy="27798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0" name="Google Shape;90;p13"/>
          <p:cNvSpPr txBox="1">
            <a:spLocks noGrp="1"/>
          </p:cNvSpPr>
          <p:nvPr>
            <p:ph type="title"/>
          </p:nvPr>
        </p:nvSpPr>
        <p:spPr>
          <a:xfrm>
            <a:off x="365750" y="832104"/>
            <a:ext cx="73152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 name="Google Shape;91;p13"/>
          <p:cNvSpPr txBox="1">
            <a:spLocks noGrp="1"/>
          </p:cNvSpPr>
          <p:nvPr>
            <p:ph type="title" idx="2"/>
          </p:nvPr>
        </p:nvSpPr>
        <p:spPr>
          <a:xfrm>
            <a:off x="365760" y="521208"/>
            <a:ext cx="73152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92" name="Google Shape;92;p13"/>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B7B7B7"/>
                </a:solidFill>
                <a:latin typeface="Source Sans Pro"/>
                <a:ea typeface="Source Sans Pro"/>
                <a:cs typeface="Source Sans Pro"/>
                <a:sym typeface="Source Sans Pro"/>
              </a:rPr>
              <a:t>© Singularity University</a:t>
            </a:r>
            <a:endParaRPr sz="800">
              <a:solidFill>
                <a:srgbClr val="B7B7B7"/>
              </a:solidFill>
              <a:latin typeface="Source Sans Pro"/>
              <a:ea typeface="Source Sans Pro"/>
              <a:cs typeface="Source Sans Pro"/>
              <a:sym typeface="Source Sans Pro"/>
            </a:endParaRPr>
          </a:p>
        </p:txBody>
      </p:sp>
      <p:pic>
        <p:nvPicPr>
          <p:cNvPr id="93" name="Google Shape;93;p13"/>
          <p:cNvPicPr preferRelativeResize="0"/>
          <p:nvPr/>
        </p:nvPicPr>
        <p:blipFill rotWithShape="1">
          <a:blip r:embed="rId2">
            <a:alphaModFix/>
          </a:blip>
          <a:srcRect l="37232" t="8508" r="32244" b="7585"/>
          <a:stretch/>
        </p:blipFill>
        <p:spPr>
          <a:xfrm>
            <a:off x="6433827" y="1075714"/>
            <a:ext cx="1635399" cy="33715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3 (w/ three iPhone)">
  <p:cSld name="CUSTOM_1_1_1_1_1_1_1_1_1">
    <p:bg>
      <p:bgPr>
        <a:gradFill>
          <a:gsLst>
            <a:gs pos="0">
              <a:srgbClr val="FFFFFF"/>
            </a:gs>
            <a:gs pos="100000">
              <a:srgbClr val="D9D9D9">
                <a:alpha val="46666"/>
              </a:srgbClr>
            </a:gs>
          </a:gsLst>
          <a:lin ang="5400700" scaled="0"/>
        </a:gradFill>
        <a:effectLst/>
      </p:bgPr>
    </p:bg>
    <p:spTree>
      <p:nvGrpSpPr>
        <p:cNvPr id="1" name="Shape 94"/>
        <p:cNvGrpSpPr/>
        <p:nvPr/>
      </p:nvGrpSpPr>
      <p:grpSpPr>
        <a:xfrm>
          <a:off x="0" y="0"/>
          <a:ext cx="0" cy="0"/>
          <a:chOff x="0" y="0"/>
          <a:chExt cx="0" cy="0"/>
        </a:xfrm>
      </p:grpSpPr>
      <p:cxnSp>
        <p:nvCxnSpPr>
          <p:cNvPr id="95" name="Google Shape;95;p14"/>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96" name="Google Shape;96;p14"/>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97" name="Google Shape;97;p14"/>
          <p:cNvSpPr txBox="1">
            <a:spLocks noGrp="1"/>
          </p:cNvSpPr>
          <p:nvPr>
            <p:ph type="body" idx="1"/>
          </p:nvPr>
        </p:nvSpPr>
        <p:spPr>
          <a:xfrm>
            <a:off x="365750" y="1828800"/>
            <a:ext cx="3931800" cy="27798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98" name="Google Shape;98;p14"/>
          <p:cNvSpPr txBox="1">
            <a:spLocks noGrp="1"/>
          </p:cNvSpPr>
          <p:nvPr>
            <p:ph type="title"/>
          </p:nvPr>
        </p:nvSpPr>
        <p:spPr>
          <a:xfrm>
            <a:off x="365750" y="832104"/>
            <a:ext cx="73152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4"/>
          <p:cNvSpPr txBox="1">
            <a:spLocks noGrp="1"/>
          </p:cNvSpPr>
          <p:nvPr>
            <p:ph type="title" idx="2"/>
          </p:nvPr>
        </p:nvSpPr>
        <p:spPr>
          <a:xfrm>
            <a:off x="365760" y="521208"/>
            <a:ext cx="73152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100" name="Google Shape;100;p14"/>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B7B7B7"/>
                </a:solidFill>
                <a:latin typeface="Source Sans Pro"/>
                <a:ea typeface="Source Sans Pro"/>
                <a:cs typeface="Source Sans Pro"/>
                <a:sym typeface="Source Sans Pro"/>
              </a:rPr>
              <a:t>© Singularity University</a:t>
            </a:r>
            <a:endParaRPr sz="800">
              <a:solidFill>
                <a:srgbClr val="B7B7B7"/>
              </a:solidFill>
              <a:latin typeface="Source Sans Pro"/>
              <a:ea typeface="Source Sans Pro"/>
              <a:cs typeface="Source Sans Pro"/>
              <a:sym typeface="Source Sans Pro"/>
            </a:endParaRPr>
          </a:p>
        </p:txBody>
      </p:sp>
      <p:pic>
        <p:nvPicPr>
          <p:cNvPr id="101" name="Google Shape;101;p14"/>
          <p:cNvPicPr preferRelativeResize="0"/>
          <p:nvPr/>
        </p:nvPicPr>
        <p:blipFill rotWithShape="1">
          <a:blip r:embed="rId2">
            <a:alphaModFix/>
          </a:blip>
          <a:srcRect l="37232" t="8508" r="32244" b="7585"/>
          <a:stretch/>
        </p:blipFill>
        <p:spPr>
          <a:xfrm>
            <a:off x="6017663" y="1597893"/>
            <a:ext cx="1406601" cy="2899870"/>
          </a:xfrm>
          <a:prstGeom prst="rect">
            <a:avLst/>
          </a:prstGeom>
          <a:noFill/>
          <a:ln>
            <a:noFill/>
          </a:ln>
        </p:spPr>
      </p:pic>
      <p:pic>
        <p:nvPicPr>
          <p:cNvPr id="102" name="Google Shape;102;p14"/>
          <p:cNvPicPr preferRelativeResize="0"/>
          <p:nvPr/>
        </p:nvPicPr>
        <p:blipFill rotWithShape="1">
          <a:blip r:embed="rId2">
            <a:alphaModFix/>
          </a:blip>
          <a:srcRect l="37232" t="8508" r="32244" b="7585"/>
          <a:stretch/>
        </p:blipFill>
        <p:spPr>
          <a:xfrm>
            <a:off x="4788432" y="1828800"/>
            <a:ext cx="1190169" cy="2453675"/>
          </a:xfrm>
          <a:prstGeom prst="rect">
            <a:avLst/>
          </a:prstGeom>
          <a:noFill/>
          <a:ln>
            <a:noFill/>
          </a:ln>
        </p:spPr>
      </p:pic>
      <p:pic>
        <p:nvPicPr>
          <p:cNvPr id="103" name="Google Shape;103;p14"/>
          <p:cNvPicPr preferRelativeResize="0"/>
          <p:nvPr/>
        </p:nvPicPr>
        <p:blipFill rotWithShape="1">
          <a:blip r:embed="rId2">
            <a:alphaModFix/>
          </a:blip>
          <a:srcRect l="37232" t="8508" r="32244" b="7585"/>
          <a:stretch/>
        </p:blipFill>
        <p:spPr>
          <a:xfrm>
            <a:off x="7463357" y="1828800"/>
            <a:ext cx="1190169" cy="24536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CUSTOM_1_1_1_1_1_1_1_1_1_1">
    <p:bg>
      <p:bgPr>
        <a:gradFill>
          <a:gsLst>
            <a:gs pos="0">
              <a:srgbClr val="FFFFFF"/>
            </a:gs>
            <a:gs pos="100000">
              <a:srgbClr val="D9D9D9">
                <a:alpha val="46666"/>
              </a:srgbClr>
            </a:gs>
          </a:gsLst>
          <a:lin ang="5400700" scaled="0"/>
        </a:gradFill>
        <a:effectLst/>
      </p:bgPr>
    </p:bg>
    <p:spTree>
      <p:nvGrpSpPr>
        <p:cNvPr id="1" name="Shape 104"/>
        <p:cNvGrpSpPr/>
        <p:nvPr/>
      </p:nvGrpSpPr>
      <p:grpSpPr>
        <a:xfrm>
          <a:off x="0" y="0"/>
          <a:ext cx="0" cy="0"/>
          <a:chOff x="0" y="0"/>
          <a:chExt cx="0" cy="0"/>
        </a:xfrm>
      </p:grpSpPr>
      <p:sp>
        <p:nvSpPr>
          <p:cNvPr id="105" name="Google Shape;105;p15"/>
          <p:cNvSpPr>
            <a:spLocks noGrp="1"/>
          </p:cNvSpPr>
          <p:nvPr>
            <p:ph type="pic" idx="2"/>
          </p:nvPr>
        </p:nvSpPr>
        <p:spPr>
          <a:xfrm>
            <a:off x="6810975" y="198775"/>
            <a:ext cx="1845900" cy="1690200"/>
          </a:xfrm>
          <a:prstGeom prst="ellipse">
            <a:avLst/>
          </a:prstGeom>
          <a:noFill/>
          <a:ln>
            <a:noFill/>
          </a:ln>
        </p:spPr>
      </p:sp>
      <p:sp>
        <p:nvSpPr>
          <p:cNvPr id="106" name="Google Shape;106;p15"/>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07"/>
        <p:cNvGrpSpPr/>
        <p:nvPr/>
      </p:nvGrpSpPr>
      <p:grpSpPr>
        <a:xfrm>
          <a:off x="0" y="0"/>
          <a:ext cx="0" cy="0"/>
          <a:chOff x="0" y="0"/>
          <a:chExt cx="0" cy="0"/>
        </a:xfrm>
      </p:grpSpPr>
      <p:sp>
        <p:nvSpPr>
          <p:cNvPr id="108" name="Google Shape;108;p16"/>
          <p:cNvSpPr txBox="1">
            <a:spLocks noGrp="1"/>
          </p:cNvSpPr>
          <p:nvPr>
            <p:ph type="sldNum" idx="12"/>
          </p:nvPr>
        </p:nvSpPr>
        <p:spPr>
          <a:xfrm>
            <a:off x="8472458" y="4663217"/>
            <a:ext cx="548700" cy="393600"/>
          </a:xfrm>
          <a:prstGeom prst="rect">
            <a:avLst/>
          </a:prstGeom>
          <a:noFill/>
          <a:ln>
            <a:noFill/>
          </a:ln>
        </p:spPr>
        <p:txBody>
          <a:bodyPr spcFirstLastPara="1" wrap="square" lIns="61125" tIns="61125" rIns="61125" bIns="61125"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45025"/>
            <a:ext cx="8520600" cy="572700"/>
          </a:xfrm>
          <a:prstGeom prst="rect">
            <a:avLst/>
          </a:prstGeom>
          <a:noFill/>
          <a:ln>
            <a:noFill/>
          </a:ln>
        </p:spPr>
        <p:txBody>
          <a:bodyPr spcFirstLastPara="1" wrap="square" lIns="61125" tIns="61125" rIns="61125" bIns="61125" anchor="t" anchorCtr="0">
            <a:norm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1" name="Google Shape;111;p17"/>
          <p:cNvSpPr txBox="1">
            <a:spLocks noGrp="1"/>
          </p:cNvSpPr>
          <p:nvPr>
            <p:ph type="body" idx="1"/>
          </p:nvPr>
        </p:nvSpPr>
        <p:spPr>
          <a:xfrm>
            <a:off x="311700" y="1152475"/>
            <a:ext cx="8520600" cy="3416400"/>
          </a:xfrm>
          <a:prstGeom prst="rect">
            <a:avLst/>
          </a:prstGeom>
          <a:noFill/>
          <a:ln>
            <a:noFill/>
          </a:ln>
        </p:spPr>
        <p:txBody>
          <a:bodyPr spcFirstLastPara="1" wrap="square" lIns="61125" tIns="61125" rIns="61125" bIns="61125" anchor="t" anchorCtr="0">
            <a:normAutofit/>
          </a:bodyPr>
          <a:lstStyle>
            <a:lvl1pPr marL="457200" lvl="0" indent="-304800" algn="l" rtl="0">
              <a:lnSpc>
                <a:spcPct val="115000"/>
              </a:lnSpc>
              <a:spcBef>
                <a:spcPts val="0"/>
              </a:spcBef>
              <a:spcAft>
                <a:spcPts val="0"/>
              </a:spcAft>
              <a:buSzPts val="1200"/>
              <a:buChar char="●"/>
              <a:defRPr/>
            </a:lvl1pPr>
            <a:lvl2pPr marL="914400" lvl="1" indent="-285750" algn="l" rtl="0">
              <a:lnSpc>
                <a:spcPct val="115000"/>
              </a:lnSpc>
              <a:spcBef>
                <a:spcPts val="0"/>
              </a:spcBef>
              <a:spcAft>
                <a:spcPts val="0"/>
              </a:spcAft>
              <a:buSzPts val="900"/>
              <a:buChar char="○"/>
              <a:defRPr/>
            </a:lvl2pPr>
            <a:lvl3pPr marL="1371600" lvl="2" indent="-285750" algn="l" rtl="0">
              <a:lnSpc>
                <a:spcPct val="115000"/>
              </a:lnSpc>
              <a:spcBef>
                <a:spcPts val="0"/>
              </a:spcBef>
              <a:spcAft>
                <a:spcPts val="0"/>
              </a:spcAft>
              <a:buSzPts val="900"/>
              <a:buChar char="■"/>
              <a:defRPr/>
            </a:lvl3pPr>
            <a:lvl4pPr marL="1828800" lvl="3" indent="-285750" algn="l" rtl="0">
              <a:lnSpc>
                <a:spcPct val="115000"/>
              </a:lnSpc>
              <a:spcBef>
                <a:spcPts val="0"/>
              </a:spcBef>
              <a:spcAft>
                <a:spcPts val="0"/>
              </a:spcAft>
              <a:buSzPts val="900"/>
              <a:buChar char="●"/>
              <a:defRPr/>
            </a:lvl4pPr>
            <a:lvl5pPr marL="2286000" lvl="4" indent="-285750" algn="l" rtl="0">
              <a:lnSpc>
                <a:spcPct val="115000"/>
              </a:lnSpc>
              <a:spcBef>
                <a:spcPts val="0"/>
              </a:spcBef>
              <a:spcAft>
                <a:spcPts val="0"/>
              </a:spcAft>
              <a:buSzPts val="900"/>
              <a:buChar char="○"/>
              <a:defRPr/>
            </a:lvl5pPr>
            <a:lvl6pPr marL="2743200" lvl="5" indent="-285750" algn="l" rtl="0">
              <a:lnSpc>
                <a:spcPct val="115000"/>
              </a:lnSpc>
              <a:spcBef>
                <a:spcPts val="0"/>
              </a:spcBef>
              <a:spcAft>
                <a:spcPts val="0"/>
              </a:spcAft>
              <a:buSzPts val="900"/>
              <a:buChar char="■"/>
              <a:defRPr/>
            </a:lvl6pPr>
            <a:lvl7pPr marL="3200400" lvl="6" indent="-285750" algn="l" rtl="0">
              <a:lnSpc>
                <a:spcPct val="115000"/>
              </a:lnSpc>
              <a:spcBef>
                <a:spcPts val="0"/>
              </a:spcBef>
              <a:spcAft>
                <a:spcPts val="0"/>
              </a:spcAft>
              <a:buSzPts val="900"/>
              <a:buChar char="●"/>
              <a:defRPr/>
            </a:lvl7pPr>
            <a:lvl8pPr marL="3657600" lvl="7" indent="-285750" algn="l" rtl="0">
              <a:lnSpc>
                <a:spcPct val="115000"/>
              </a:lnSpc>
              <a:spcBef>
                <a:spcPts val="0"/>
              </a:spcBef>
              <a:spcAft>
                <a:spcPts val="0"/>
              </a:spcAft>
              <a:buSzPts val="900"/>
              <a:buChar char="○"/>
              <a:defRPr/>
            </a:lvl8pPr>
            <a:lvl9pPr marL="4114800" lvl="8" indent="-285750" algn="l" rtl="0">
              <a:lnSpc>
                <a:spcPct val="115000"/>
              </a:lnSpc>
              <a:spcBef>
                <a:spcPts val="0"/>
              </a:spcBef>
              <a:spcAft>
                <a:spcPts val="0"/>
              </a:spcAft>
              <a:buSzPts val="900"/>
              <a:buChar char="■"/>
              <a:defRPr/>
            </a:lvl9pPr>
          </a:lstStyle>
          <a:p>
            <a:endParaRPr/>
          </a:p>
        </p:txBody>
      </p:sp>
      <p:sp>
        <p:nvSpPr>
          <p:cNvPr id="112" name="Google Shape;112;p17"/>
          <p:cNvSpPr txBox="1">
            <a:spLocks noGrp="1"/>
          </p:cNvSpPr>
          <p:nvPr>
            <p:ph type="sldNum" idx="12"/>
          </p:nvPr>
        </p:nvSpPr>
        <p:spPr>
          <a:xfrm>
            <a:off x="8472458" y="4663217"/>
            <a:ext cx="548700" cy="393600"/>
          </a:xfrm>
          <a:prstGeom prst="rect">
            <a:avLst/>
          </a:prstGeom>
          <a:noFill/>
          <a:ln>
            <a:noFill/>
          </a:ln>
        </p:spPr>
        <p:txBody>
          <a:bodyPr spcFirstLastPara="1" wrap="square" lIns="61125" tIns="61125" rIns="61125" bIns="61125"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CUSTOM_1">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t="4766" r="38374" b="43139"/>
          <a:stretch/>
        </p:blipFill>
        <p:spPr>
          <a:xfrm>
            <a:off x="0" y="0"/>
            <a:ext cx="9144005" cy="5143507"/>
          </a:xfrm>
          <a:prstGeom prst="rect">
            <a:avLst/>
          </a:prstGeom>
          <a:noFill/>
          <a:ln>
            <a:noFill/>
          </a:ln>
        </p:spPr>
      </p:pic>
      <p:pic>
        <p:nvPicPr>
          <p:cNvPr id="20" name="Google Shape;20;p3"/>
          <p:cNvPicPr preferRelativeResize="0"/>
          <p:nvPr/>
        </p:nvPicPr>
        <p:blipFill>
          <a:blip r:embed="rId3">
            <a:alphaModFix/>
          </a:blip>
          <a:stretch>
            <a:fillRect/>
          </a:stretch>
        </p:blipFill>
        <p:spPr>
          <a:xfrm>
            <a:off x="7523461" y="4300900"/>
            <a:ext cx="1504426" cy="427800"/>
          </a:xfrm>
          <a:prstGeom prst="rect">
            <a:avLst/>
          </a:prstGeom>
          <a:noFill/>
          <a:ln>
            <a:noFill/>
          </a:ln>
        </p:spPr>
      </p:pic>
      <p:sp>
        <p:nvSpPr>
          <p:cNvPr id="21" name="Google Shape;21;p3"/>
          <p:cNvSpPr txBox="1">
            <a:spLocks noGrp="1"/>
          </p:cNvSpPr>
          <p:nvPr>
            <p:ph type="body" idx="1"/>
          </p:nvPr>
        </p:nvSpPr>
        <p:spPr>
          <a:xfrm>
            <a:off x="365750" y="914400"/>
            <a:ext cx="5394900" cy="3383400"/>
          </a:xfrm>
          <a:prstGeom prst="rect">
            <a:avLst/>
          </a:prstGeom>
        </p:spPr>
        <p:txBody>
          <a:bodyPr spcFirstLastPara="1" wrap="square" lIns="0" tIns="0" rIns="0" bIns="0" anchor="t" anchorCtr="0">
            <a:noAutofit/>
          </a:bodyPr>
          <a:lstStyle>
            <a:lvl1pPr marL="457200" lvl="0" indent="-304800">
              <a:lnSpc>
                <a:spcPct val="114000"/>
              </a:lnSpc>
              <a:spcBef>
                <a:spcPts val="0"/>
              </a:spcBef>
              <a:spcAft>
                <a:spcPts val="0"/>
              </a:spcAft>
              <a:buClr>
                <a:srgbClr val="FFFFFF"/>
              </a:buClr>
              <a:buSzPts val="1200"/>
              <a:buChar char="●"/>
              <a:defRPr>
                <a:solidFill>
                  <a:srgbClr val="FFFFFF"/>
                </a:solidFill>
              </a:defRPr>
            </a:lvl1pPr>
            <a:lvl2pPr marL="914400" lvl="1" indent="-304800">
              <a:lnSpc>
                <a:spcPct val="114000"/>
              </a:lnSpc>
              <a:spcBef>
                <a:spcPts val="0"/>
              </a:spcBef>
              <a:spcAft>
                <a:spcPts val="0"/>
              </a:spcAft>
              <a:buClr>
                <a:srgbClr val="FFFFFF"/>
              </a:buClr>
              <a:buSzPts val="1200"/>
              <a:buChar char="○"/>
              <a:defRPr>
                <a:solidFill>
                  <a:srgbClr val="FFFFFF"/>
                </a:solidFill>
              </a:defRPr>
            </a:lvl2pPr>
            <a:lvl3pPr marL="1371600" lvl="2" indent="-304800">
              <a:lnSpc>
                <a:spcPct val="114000"/>
              </a:lnSpc>
              <a:spcBef>
                <a:spcPts val="0"/>
              </a:spcBef>
              <a:spcAft>
                <a:spcPts val="0"/>
              </a:spcAft>
              <a:buClr>
                <a:srgbClr val="FFFFFF"/>
              </a:buClr>
              <a:buSzPts val="1200"/>
              <a:buChar char="■"/>
              <a:defRPr>
                <a:solidFill>
                  <a:srgbClr val="FFFFFF"/>
                </a:solidFill>
              </a:defRPr>
            </a:lvl3pPr>
            <a:lvl4pPr marL="1828800" lvl="3" indent="-304800">
              <a:lnSpc>
                <a:spcPct val="114000"/>
              </a:lnSpc>
              <a:spcBef>
                <a:spcPts val="0"/>
              </a:spcBef>
              <a:spcAft>
                <a:spcPts val="0"/>
              </a:spcAft>
              <a:buClr>
                <a:srgbClr val="FFFFFF"/>
              </a:buClr>
              <a:buSzPts val="1200"/>
              <a:buChar char="●"/>
              <a:defRPr>
                <a:solidFill>
                  <a:srgbClr val="FFFFFF"/>
                </a:solidFill>
              </a:defRPr>
            </a:lvl4pPr>
            <a:lvl5pPr marL="2286000" lvl="4" indent="-304800">
              <a:lnSpc>
                <a:spcPct val="114000"/>
              </a:lnSpc>
              <a:spcBef>
                <a:spcPts val="0"/>
              </a:spcBef>
              <a:spcAft>
                <a:spcPts val="0"/>
              </a:spcAft>
              <a:buClr>
                <a:srgbClr val="FFFFFF"/>
              </a:buClr>
              <a:buSzPts val="1200"/>
              <a:buChar char="○"/>
              <a:defRPr>
                <a:solidFill>
                  <a:srgbClr val="FFFFFF"/>
                </a:solidFill>
              </a:defRPr>
            </a:lvl5pPr>
            <a:lvl6pPr marL="2743200" lvl="5" indent="-304800">
              <a:lnSpc>
                <a:spcPct val="114000"/>
              </a:lnSpc>
              <a:spcBef>
                <a:spcPts val="0"/>
              </a:spcBef>
              <a:spcAft>
                <a:spcPts val="0"/>
              </a:spcAft>
              <a:buClr>
                <a:srgbClr val="FFFFFF"/>
              </a:buClr>
              <a:buSzPts val="1200"/>
              <a:buChar char="■"/>
              <a:defRPr>
                <a:solidFill>
                  <a:srgbClr val="FFFFFF"/>
                </a:solidFill>
              </a:defRPr>
            </a:lvl6pPr>
            <a:lvl7pPr marL="3200400" lvl="6" indent="-304800">
              <a:lnSpc>
                <a:spcPct val="114000"/>
              </a:lnSpc>
              <a:spcBef>
                <a:spcPts val="0"/>
              </a:spcBef>
              <a:spcAft>
                <a:spcPts val="0"/>
              </a:spcAft>
              <a:buClr>
                <a:srgbClr val="FFFFFF"/>
              </a:buClr>
              <a:buSzPts val="1200"/>
              <a:buChar char="●"/>
              <a:defRPr>
                <a:solidFill>
                  <a:srgbClr val="FFFFFF"/>
                </a:solidFill>
              </a:defRPr>
            </a:lvl7pPr>
            <a:lvl8pPr marL="3657600" lvl="7" indent="-304800">
              <a:lnSpc>
                <a:spcPct val="114000"/>
              </a:lnSpc>
              <a:spcBef>
                <a:spcPts val="0"/>
              </a:spcBef>
              <a:spcAft>
                <a:spcPts val="0"/>
              </a:spcAft>
              <a:buClr>
                <a:srgbClr val="FFFFFF"/>
              </a:buClr>
              <a:buSzPts val="1200"/>
              <a:buChar char="○"/>
              <a:defRPr>
                <a:solidFill>
                  <a:srgbClr val="FFFFFF"/>
                </a:solidFill>
              </a:defRPr>
            </a:lvl8pPr>
            <a:lvl9pPr marL="4114800" lvl="8" indent="-304800">
              <a:lnSpc>
                <a:spcPct val="114000"/>
              </a:lnSpc>
              <a:spcBef>
                <a:spcPts val="0"/>
              </a:spcBef>
              <a:spcAft>
                <a:spcPts val="0"/>
              </a:spcAft>
              <a:buClr>
                <a:srgbClr val="FFFFFF"/>
              </a:buClr>
              <a:buSzPts val="1200"/>
              <a:buChar char="■"/>
              <a:defRPr>
                <a:solidFill>
                  <a:srgbClr val="FFFFFF"/>
                </a:solidFill>
              </a:defRPr>
            </a:lvl9pPr>
          </a:lstStyle>
          <a:p>
            <a:endParaRPr/>
          </a:p>
        </p:txBody>
      </p:sp>
      <p:sp>
        <p:nvSpPr>
          <p:cNvPr id="22" name="Google Shape;22;p3"/>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1">
  <p:cSld name="CUSTOM_1_1">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t="4766" r="38374" b="43139"/>
          <a:stretch/>
        </p:blipFill>
        <p:spPr>
          <a:xfrm>
            <a:off x="0" y="0"/>
            <a:ext cx="9144005" cy="5143507"/>
          </a:xfrm>
          <a:prstGeom prst="rect">
            <a:avLst/>
          </a:prstGeom>
          <a:noFill/>
          <a:ln>
            <a:noFill/>
          </a:ln>
        </p:spPr>
      </p:pic>
      <p:pic>
        <p:nvPicPr>
          <p:cNvPr id="25" name="Google Shape;25;p4"/>
          <p:cNvPicPr preferRelativeResize="0"/>
          <p:nvPr/>
        </p:nvPicPr>
        <p:blipFill>
          <a:blip r:embed="rId3">
            <a:alphaModFix/>
          </a:blip>
          <a:stretch>
            <a:fillRect/>
          </a:stretch>
        </p:blipFill>
        <p:spPr>
          <a:xfrm>
            <a:off x="7523461" y="4300900"/>
            <a:ext cx="1504426" cy="427800"/>
          </a:xfrm>
          <a:prstGeom prst="rect">
            <a:avLst/>
          </a:prstGeom>
          <a:noFill/>
          <a:ln>
            <a:noFill/>
          </a:ln>
        </p:spPr>
      </p:pic>
      <p:cxnSp>
        <p:nvCxnSpPr>
          <p:cNvPr id="26" name="Google Shape;26;p4"/>
          <p:cNvCxnSpPr/>
          <p:nvPr/>
        </p:nvCxnSpPr>
        <p:spPr>
          <a:xfrm>
            <a:off x="365760" y="2484736"/>
            <a:ext cx="1012500" cy="0"/>
          </a:xfrm>
          <a:prstGeom prst="straightConnector1">
            <a:avLst/>
          </a:prstGeom>
          <a:noFill/>
          <a:ln w="38100" cap="flat" cmpd="sng">
            <a:solidFill>
              <a:srgbClr val="E4168D"/>
            </a:solidFill>
            <a:prstDash val="solid"/>
            <a:round/>
            <a:headEnd type="none" w="med" len="med"/>
            <a:tailEnd type="none" w="med" len="med"/>
          </a:ln>
        </p:spPr>
      </p:cxnSp>
      <p:sp>
        <p:nvSpPr>
          <p:cNvPr id="27" name="Google Shape;27;p4"/>
          <p:cNvSpPr txBox="1">
            <a:spLocks noGrp="1"/>
          </p:cNvSpPr>
          <p:nvPr>
            <p:ph type="title"/>
          </p:nvPr>
        </p:nvSpPr>
        <p:spPr>
          <a:xfrm>
            <a:off x="365760" y="1737360"/>
            <a:ext cx="6400800" cy="649200"/>
          </a:xfrm>
          <a:prstGeom prst="rect">
            <a:avLst/>
          </a:prstGeom>
        </p:spPr>
        <p:txBody>
          <a:bodyPr spcFirstLastPara="1" wrap="square" lIns="0" tIns="0" rIns="0" bIns="0" anchor="b" anchorCtr="0">
            <a:noAutofit/>
          </a:bodyPr>
          <a:lstStyle>
            <a:lvl1pPr lvl="0" rtl="0">
              <a:spcBef>
                <a:spcPts val="0"/>
              </a:spcBef>
              <a:spcAft>
                <a:spcPts val="0"/>
              </a:spcAft>
              <a:buNone/>
              <a:defRPr sz="30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4"/>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2">
  <p:cSld name="CUSTOM_1_1_1">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t="4766" r="38374" b="43139"/>
          <a:stretch/>
        </p:blipFill>
        <p:spPr>
          <a:xfrm>
            <a:off x="0" y="0"/>
            <a:ext cx="9144005" cy="5143507"/>
          </a:xfrm>
          <a:prstGeom prst="rect">
            <a:avLst/>
          </a:prstGeom>
          <a:noFill/>
          <a:ln>
            <a:noFill/>
          </a:ln>
        </p:spPr>
      </p:pic>
      <p:pic>
        <p:nvPicPr>
          <p:cNvPr id="31" name="Google Shape;31;p5"/>
          <p:cNvPicPr preferRelativeResize="0"/>
          <p:nvPr/>
        </p:nvPicPr>
        <p:blipFill>
          <a:blip r:embed="rId3">
            <a:alphaModFix/>
          </a:blip>
          <a:stretch>
            <a:fillRect/>
          </a:stretch>
        </p:blipFill>
        <p:spPr>
          <a:xfrm>
            <a:off x="7523461" y="4300900"/>
            <a:ext cx="1504426" cy="427800"/>
          </a:xfrm>
          <a:prstGeom prst="rect">
            <a:avLst/>
          </a:prstGeom>
          <a:noFill/>
          <a:ln>
            <a:noFill/>
          </a:ln>
        </p:spPr>
      </p:pic>
      <p:cxnSp>
        <p:nvCxnSpPr>
          <p:cNvPr id="32" name="Google Shape;32;p5"/>
          <p:cNvCxnSpPr/>
          <p:nvPr/>
        </p:nvCxnSpPr>
        <p:spPr>
          <a:xfrm>
            <a:off x="365760" y="2484736"/>
            <a:ext cx="1012500" cy="0"/>
          </a:xfrm>
          <a:prstGeom prst="straightConnector1">
            <a:avLst/>
          </a:prstGeom>
          <a:noFill/>
          <a:ln w="38100" cap="flat" cmpd="sng">
            <a:solidFill>
              <a:srgbClr val="E4168D"/>
            </a:solidFill>
            <a:prstDash val="solid"/>
            <a:round/>
            <a:headEnd type="none" w="med" len="med"/>
            <a:tailEnd type="none" w="med" len="med"/>
          </a:ln>
        </p:spPr>
      </p:cxnSp>
      <p:sp>
        <p:nvSpPr>
          <p:cNvPr id="33" name="Google Shape;33;p5"/>
          <p:cNvSpPr txBox="1">
            <a:spLocks noGrp="1"/>
          </p:cNvSpPr>
          <p:nvPr>
            <p:ph type="title"/>
          </p:nvPr>
        </p:nvSpPr>
        <p:spPr>
          <a:xfrm>
            <a:off x="365760" y="1737360"/>
            <a:ext cx="6400800" cy="649200"/>
          </a:xfrm>
          <a:prstGeom prst="rect">
            <a:avLst/>
          </a:prstGeom>
        </p:spPr>
        <p:txBody>
          <a:bodyPr spcFirstLastPara="1" wrap="square" lIns="0" tIns="0" rIns="0" bIns="0" anchor="b" anchorCtr="0">
            <a:noAutofit/>
          </a:bodyPr>
          <a:lstStyle>
            <a:lvl1pPr lvl="0" rtl="0">
              <a:spcBef>
                <a:spcPts val="0"/>
              </a:spcBef>
              <a:spcAft>
                <a:spcPts val="0"/>
              </a:spcAft>
              <a:buNone/>
              <a:defRPr sz="30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5"/>
          <p:cNvSpPr txBox="1">
            <a:spLocks noGrp="1"/>
          </p:cNvSpPr>
          <p:nvPr>
            <p:ph type="subTitle" idx="1"/>
          </p:nvPr>
        </p:nvSpPr>
        <p:spPr>
          <a:xfrm>
            <a:off x="365750" y="2633475"/>
            <a:ext cx="6400800" cy="1667400"/>
          </a:xfrm>
          <a:prstGeom prst="rect">
            <a:avLst/>
          </a:prstGeom>
        </p:spPr>
        <p:txBody>
          <a:bodyPr spcFirstLastPara="1" wrap="square" lIns="0" tIns="0" rIns="0" bIns="0" anchor="t" anchorCtr="0">
            <a:noAutofit/>
          </a:bodyPr>
          <a:lstStyle>
            <a:lvl1pPr lvl="0">
              <a:lnSpc>
                <a:spcPct val="114000"/>
              </a:lnSpc>
              <a:spcBef>
                <a:spcPts val="0"/>
              </a:spcBef>
              <a:spcAft>
                <a:spcPts val="0"/>
              </a:spcAft>
              <a:buNone/>
              <a:defRPr sz="1400">
                <a:solidFill>
                  <a:srgbClr val="FFFFFF"/>
                </a:solidFill>
              </a:defRPr>
            </a:lvl1pPr>
            <a:lvl2pPr lvl="1">
              <a:lnSpc>
                <a:spcPct val="114000"/>
              </a:lnSpc>
              <a:spcBef>
                <a:spcPts val="0"/>
              </a:spcBef>
              <a:spcAft>
                <a:spcPts val="0"/>
              </a:spcAft>
              <a:buNone/>
              <a:defRPr sz="1400">
                <a:solidFill>
                  <a:srgbClr val="FFFFFF"/>
                </a:solidFill>
              </a:defRPr>
            </a:lvl2pPr>
            <a:lvl3pPr lvl="2">
              <a:lnSpc>
                <a:spcPct val="114000"/>
              </a:lnSpc>
              <a:spcBef>
                <a:spcPts val="0"/>
              </a:spcBef>
              <a:spcAft>
                <a:spcPts val="0"/>
              </a:spcAft>
              <a:buNone/>
              <a:defRPr sz="1400">
                <a:solidFill>
                  <a:srgbClr val="FFFFFF"/>
                </a:solidFill>
              </a:defRPr>
            </a:lvl3pPr>
            <a:lvl4pPr lvl="3">
              <a:lnSpc>
                <a:spcPct val="114000"/>
              </a:lnSpc>
              <a:spcBef>
                <a:spcPts val="0"/>
              </a:spcBef>
              <a:spcAft>
                <a:spcPts val="0"/>
              </a:spcAft>
              <a:buNone/>
              <a:defRPr sz="1400">
                <a:solidFill>
                  <a:srgbClr val="FFFFFF"/>
                </a:solidFill>
              </a:defRPr>
            </a:lvl4pPr>
            <a:lvl5pPr lvl="4">
              <a:lnSpc>
                <a:spcPct val="114000"/>
              </a:lnSpc>
              <a:spcBef>
                <a:spcPts val="0"/>
              </a:spcBef>
              <a:spcAft>
                <a:spcPts val="0"/>
              </a:spcAft>
              <a:buNone/>
              <a:defRPr sz="1400">
                <a:solidFill>
                  <a:srgbClr val="FFFFFF"/>
                </a:solidFill>
              </a:defRPr>
            </a:lvl5pPr>
            <a:lvl6pPr lvl="5">
              <a:lnSpc>
                <a:spcPct val="114000"/>
              </a:lnSpc>
              <a:spcBef>
                <a:spcPts val="0"/>
              </a:spcBef>
              <a:spcAft>
                <a:spcPts val="0"/>
              </a:spcAft>
              <a:buNone/>
              <a:defRPr sz="1400">
                <a:solidFill>
                  <a:srgbClr val="FFFFFF"/>
                </a:solidFill>
              </a:defRPr>
            </a:lvl6pPr>
            <a:lvl7pPr lvl="6">
              <a:lnSpc>
                <a:spcPct val="114000"/>
              </a:lnSpc>
              <a:spcBef>
                <a:spcPts val="0"/>
              </a:spcBef>
              <a:spcAft>
                <a:spcPts val="0"/>
              </a:spcAft>
              <a:buNone/>
              <a:defRPr sz="1400">
                <a:solidFill>
                  <a:srgbClr val="FFFFFF"/>
                </a:solidFill>
              </a:defRPr>
            </a:lvl7pPr>
            <a:lvl8pPr lvl="7">
              <a:lnSpc>
                <a:spcPct val="114000"/>
              </a:lnSpc>
              <a:spcBef>
                <a:spcPts val="0"/>
              </a:spcBef>
              <a:spcAft>
                <a:spcPts val="0"/>
              </a:spcAft>
              <a:buNone/>
              <a:defRPr sz="1400">
                <a:solidFill>
                  <a:srgbClr val="FFFFFF"/>
                </a:solidFill>
              </a:defRPr>
            </a:lvl8pPr>
            <a:lvl9pPr lvl="8">
              <a:lnSpc>
                <a:spcPct val="114000"/>
              </a:lnSpc>
              <a:spcBef>
                <a:spcPts val="0"/>
              </a:spcBef>
              <a:spcAft>
                <a:spcPts val="0"/>
              </a:spcAft>
              <a:buNone/>
              <a:defRPr sz="1400">
                <a:solidFill>
                  <a:srgbClr val="FFFFFF"/>
                </a:solidFill>
              </a:defRPr>
            </a:lvl9pPr>
          </a:lstStyle>
          <a:p>
            <a:endParaRPr/>
          </a:p>
        </p:txBody>
      </p:sp>
      <p:sp>
        <p:nvSpPr>
          <p:cNvPr id="35" name="Google Shape;35;p5"/>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s">
  <p:cSld name="CUSTOM_1_1_1_1">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t="4766" r="38374" b="43139"/>
          <a:stretch/>
        </p:blipFill>
        <p:spPr>
          <a:xfrm>
            <a:off x="0" y="0"/>
            <a:ext cx="9144005" cy="5143507"/>
          </a:xfrm>
          <a:prstGeom prst="rect">
            <a:avLst/>
          </a:prstGeom>
          <a:noFill/>
          <a:ln>
            <a:noFill/>
          </a:ln>
        </p:spPr>
      </p:pic>
      <p:pic>
        <p:nvPicPr>
          <p:cNvPr id="38" name="Google Shape;38;p6"/>
          <p:cNvPicPr preferRelativeResize="0"/>
          <p:nvPr/>
        </p:nvPicPr>
        <p:blipFill>
          <a:blip r:embed="rId3">
            <a:alphaModFix/>
          </a:blip>
          <a:stretch>
            <a:fillRect/>
          </a:stretch>
        </p:blipFill>
        <p:spPr>
          <a:xfrm>
            <a:off x="7523461" y="4300900"/>
            <a:ext cx="1504426" cy="427800"/>
          </a:xfrm>
          <a:prstGeom prst="rect">
            <a:avLst/>
          </a:prstGeom>
          <a:noFill/>
          <a:ln>
            <a:noFill/>
          </a:ln>
        </p:spPr>
      </p:pic>
      <p:pic>
        <p:nvPicPr>
          <p:cNvPr id="39" name="Google Shape;39;p6"/>
          <p:cNvPicPr preferRelativeResize="0"/>
          <p:nvPr/>
        </p:nvPicPr>
        <p:blipFill>
          <a:blip r:embed="rId4">
            <a:alphaModFix/>
          </a:blip>
          <a:stretch>
            <a:fillRect/>
          </a:stretch>
        </p:blipFill>
        <p:spPr>
          <a:xfrm>
            <a:off x="3101475" y="1139098"/>
            <a:ext cx="267550" cy="216600"/>
          </a:xfrm>
          <a:prstGeom prst="rect">
            <a:avLst/>
          </a:prstGeom>
          <a:noFill/>
          <a:ln>
            <a:noFill/>
          </a:ln>
        </p:spPr>
      </p:pic>
      <p:cxnSp>
        <p:nvCxnSpPr>
          <p:cNvPr id="40" name="Google Shape;40;p6"/>
          <p:cNvCxnSpPr/>
          <p:nvPr/>
        </p:nvCxnSpPr>
        <p:spPr>
          <a:xfrm>
            <a:off x="3097100" y="3509010"/>
            <a:ext cx="276300" cy="0"/>
          </a:xfrm>
          <a:prstGeom prst="straightConnector1">
            <a:avLst/>
          </a:prstGeom>
          <a:noFill/>
          <a:ln w="19050" cap="flat" cmpd="sng">
            <a:solidFill>
              <a:srgbClr val="E4168D"/>
            </a:solidFill>
            <a:prstDash val="solid"/>
            <a:round/>
            <a:headEnd type="none" w="med" len="med"/>
            <a:tailEnd type="none" w="med" len="med"/>
          </a:ln>
        </p:spPr>
      </p:cxnSp>
      <p:sp>
        <p:nvSpPr>
          <p:cNvPr id="41" name="Google Shape;41;p6"/>
          <p:cNvSpPr txBox="1">
            <a:spLocks noGrp="1"/>
          </p:cNvSpPr>
          <p:nvPr>
            <p:ph type="title"/>
          </p:nvPr>
        </p:nvSpPr>
        <p:spPr>
          <a:xfrm>
            <a:off x="492050" y="1591388"/>
            <a:ext cx="5486400" cy="182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3000" b="1">
                <a:solidFill>
                  <a:srgbClr val="FFFFFF"/>
                </a:solidFill>
              </a:defRPr>
            </a:lvl1pPr>
            <a:lvl2pPr lvl="1" rtl="0">
              <a:lnSpc>
                <a:spcPct val="115000"/>
              </a:lnSpc>
              <a:spcBef>
                <a:spcPts val="0"/>
              </a:spcBef>
              <a:spcAft>
                <a:spcPts val="0"/>
              </a:spcAft>
              <a:buNone/>
              <a:defRPr b="1">
                <a:solidFill>
                  <a:srgbClr val="FFFFFF"/>
                </a:solidFill>
              </a:defRPr>
            </a:lvl2pPr>
            <a:lvl3pPr lvl="2" rtl="0">
              <a:lnSpc>
                <a:spcPct val="115000"/>
              </a:lnSpc>
              <a:spcBef>
                <a:spcPts val="0"/>
              </a:spcBef>
              <a:spcAft>
                <a:spcPts val="0"/>
              </a:spcAft>
              <a:buNone/>
              <a:defRPr b="1">
                <a:solidFill>
                  <a:srgbClr val="FFFFFF"/>
                </a:solidFill>
              </a:defRPr>
            </a:lvl3pPr>
            <a:lvl4pPr lvl="3" rtl="0">
              <a:lnSpc>
                <a:spcPct val="115000"/>
              </a:lnSpc>
              <a:spcBef>
                <a:spcPts val="0"/>
              </a:spcBef>
              <a:spcAft>
                <a:spcPts val="0"/>
              </a:spcAft>
              <a:buNone/>
              <a:defRPr b="1">
                <a:solidFill>
                  <a:srgbClr val="FFFFFF"/>
                </a:solidFill>
              </a:defRPr>
            </a:lvl4pPr>
            <a:lvl5pPr lvl="4" rtl="0">
              <a:lnSpc>
                <a:spcPct val="115000"/>
              </a:lnSpc>
              <a:spcBef>
                <a:spcPts val="0"/>
              </a:spcBef>
              <a:spcAft>
                <a:spcPts val="0"/>
              </a:spcAft>
              <a:buNone/>
              <a:defRPr b="1">
                <a:solidFill>
                  <a:srgbClr val="FFFFFF"/>
                </a:solidFill>
              </a:defRPr>
            </a:lvl5pPr>
            <a:lvl6pPr lvl="5" rtl="0">
              <a:lnSpc>
                <a:spcPct val="115000"/>
              </a:lnSpc>
              <a:spcBef>
                <a:spcPts val="0"/>
              </a:spcBef>
              <a:spcAft>
                <a:spcPts val="0"/>
              </a:spcAft>
              <a:buNone/>
              <a:defRPr b="1">
                <a:solidFill>
                  <a:srgbClr val="FFFFFF"/>
                </a:solidFill>
              </a:defRPr>
            </a:lvl6pPr>
            <a:lvl7pPr lvl="6" rtl="0">
              <a:lnSpc>
                <a:spcPct val="115000"/>
              </a:lnSpc>
              <a:spcBef>
                <a:spcPts val="0"/>
              </a:spcBef>
              <a:spcAft>
                <a:spcPts val="0"/>
              </a:spcAft>
              <a:buNone/>
              <a:defRPr b="1">
                <a:solidFill>
                  <a:srgbClr val="FFFFFF"/>
                </a:solidFill>
              </a:defRPr>
            </a:lvl7pPr>
            <a:lvl8pPr lvl="7" rtl="0">
              <a:lnSpc>
                <a:spcPct val="115000"/>
              </a:lnSpc>
              <a:spcBef>
                <a:spcPts val="0"/>
              </a:spcBef>
              <a:spcAft>
                <a:spcPts val="0"/>
              </a:spcAft>
              <a:buNone/>
              <a:defRPr b="1">
                <a:solidFill>
                  <a:srgbClr val="FFFFFF"/>
                </a:solidFill>
              </a:defRPr>
            </a:lvl8pPr>
            <a:lvl9pPr lvl="8" rtl="0">
              <a:lnSpc>
                <a:spcPct val="115000"/>
              </a:lnSpc>
              <a:spcBef>
                <a:spcPts val="0"/>
              </a:spcBef>
              <a:spcAft>
                <a:spcPts val="0"/>
              </a:spcAft>
              <a:buNone/>
              <a:defRPr b="1">
                <a:solidFill>
                  <a:srgbClr val="FFFFFF"/>
                </a:solidFill>
              </a:defRPr>
            </a:lvl9pPr>
          </a:lstStyle>
          <a:p>
            <a:endParaRPr/>
          </a:p>
        </p:txBody>
      </p:sp>
      <p:sp>
        <p:nvSpPr>
          <p:cNvPr id="42" name="Google Shape;42;p6"/>
          <p:cNvSpPr txBox="1">
            <a:spLocks noGrp="1"/>
          </p:cNvSpPr>
          <p:nvPr>
            <p:ph type="subTitle" idx="1"/>
          </p:nvPr>
        </p:nvSpPr>
        <p:spPr>
          <a:xfrm>
            <a:off x="949254" y="3657600"/>
            <a:ext cx="4572000" cy="228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None/>
              <a:defRPr sz="1400" b="1">
                <a:solidFill>
                  <a:srgbClr val="FFFFFF"/>
                </a:solidFill>
              </a:defRPr>
            </a:lvl1pPr>
            <a:lvl2pPr lvl="1" algn="ctr">
              <a:spcBef>
                <a:spcPts val="0"/>
              </a:spcBef>
              <a:spcAft>
                <a:spcPts val="0"/>
              </a:spcAft>
              <a:buNone/>
              <a:defRPr b="1">
                <a:solidFill>
                  <a:srgbClr val="FFFFFF"/>
                </a:solidFill>
              </a:defRPr>
            </a:lvl2pPr>
            <a:lvl3pPr lvl="2" algn="ctr">
              <a:spcBef>
                <a:spcPts val="0"/>
              </a:spcBef>
              <a:spcAft>
                <a:spcPts val="0"/>
              </a:spcAft>
              <a:buNone/>
              <a:defRPr b="1">
                <a:solidFill>
                  <a:srgbClr val="FFFFFF"/>
                </a:solidFill>
              </a:defRPr>
            </a:lvl3pPr>
            <a:lvl4pPr lvl="3" algn="ctr">
              <a:spcBef>
                <a:spcPts val="0"/>
              </a:spcBef>
              <a:spcAft>
                <a:spcPts val="0"/>
              </a:spcAft>
              <a:buNone/>
              <a:defRPr b="1">
                <a:solidFill>
                  <a:srgbClr val="FFFFFF"/>
                </a:solidFill>
              </a:defRPr>
            </a:lvl4pPr>
            <a:lvl5pPr lvl="4" algn="ctr">
              <a:spcBef>
                <a:spcPts val="0"/>
              </a:spcBef>
              <a:spcAft>
                <a:spcPts val="0"/>
              </a:spcAft>
              <a:buNone/>
              <a:defRPr b="1">
                <a:solidFill>
                  <a:srgbClr val="FFFFFF"/>
                </a:solidFill>
              </a:defRPr>
            </a:lvl5pPr>
            <a:lvl6pPr lvl="5" algn="ctr">
              <a:spcBef>
                <a:spcPts val="0"/>
              </a:spcBef>
              <a:spcAft>
                <a:spcPts val="0"/>
              </a:spcAft>
              <a:buNone/>
              <a:defRPr b="1">
                <a:solidFill>
                  <a:srgbClr val="FFFFFF"/>
                </a:solidFill>
              </a:defRPr>
            </a:lvl6pPr>
            <a:lvl7pPr lvl="6" algn="ctr">
              <a:spcBef>
                <a:spcPts val="0"/>
              </a:spcBef>
              <a:spcAft>
                <a:spcPts val="0"/>
              </a:spcAft>
              <a:buNone/>
              <a:defRPr b="1">
                <a:solidFill>
                  <a:srgbClr val="FFFFFF"/>
                </a:solidFill>
              </a:defRPr>
            </a:lvl7pPr>
            <a:lvl8pPr lvl="7" algn="ctr">
              <a:spcBef>
                <a:spcPts val="0"/>
              </a:spcBef>
              <a:spcAft>
                <a:spcPts val="0"/>
              </a:spcAft>
              <a:buNone/>
              <a:defRPr b="1">
                <a:solidFill>
                  <a:srgbClr val="FFFFFF"/>
                </a:solidFill>
              </a:defRPr>
            </a:lvl8pPr>
            <a:lvl9pPr lvl="8" algn="ctr">
              <a:spcBef>
                <a:spcPts val="0"/>
              </a:spcBef>
              <a:spcAft>
                <a:spcPts val="0"/>
              </a:spcAft>
              <a:buNone/>
              <a:defRPr b="1">
                <a:solidFill>
                  <a:srgbClr val="FFFFFF"/>
                </a:solidFill>
              </a:defRPr>
            </a:lvl9pPr>
          </a:lstStyle>
          <a:p>
            <a:endParaRPr/>
          </a:p>
        </p:txBody>
      </p:sp>
      <p:sp>
        <p:nvSpPr>
          <p:cNvPr id="43" name="Google Shape;43;p6"/>
          <p:cNvSpPr txBox="1">
            <a:spLocks noGrp="1"/>
          </p:cNvSpPr>
          <p:nvPr>
            <p:ph type="subTitle" idx="2"/>
          </p:nvPr>
        </p:nvSpPr>
        <p:spPr>
          <a:xfrm>
            <a:off x="949254" y="3901500"/>
            <a:ext cx="4572000" cy="183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None/>
              <a:defRPr sz="1100">
                <a:solidFill>
                  <a:srgbClr val="FFFFFF"/>
                </a:solidFill>
              </a:defRPr>
            </a:lvl1pPr>
            <a:lvl2pPr lvl="1" algn="ctr" rtl="0">
              <a:spcBef>
                <a:spcPts val="0"/>
              </a:spcBef>
              <a:spcAft>
                <a:spcPts val="0"/>
              </a:spcAft>
              <a:buNone/>
              <a:defRPr sz="1100">
                <a:solidFill>
                  <a:srgbClr val="FFFFFF"/>
                </a:solidFill>
              </a:defRPr>
            </a:lvl2pPr>
            <a:lvl3pPr lvl="2" algn="ctr" rtl="0">
              <a:spcBef>
                <a:spcPts val="0"/>
              </a:spcBef>
              <a:spcAft>
                <a:spcPts val="0"/>
              </a:spcAft>
              <a:buNone/>
              <a:defRPr sz="1100">
                <a:solidFill>
                  <a:srgbClr val="FFFFFF"/>
                </a:solidFill>
              </a:defRPr>
            </a:lvl3pPr>
            <a:lvl4pPr lvl="3" algn="ctr" rtl="0">
              <a:spcBef>
                <a:spcPts val="0"/>
              </a:spcBef>
              <a:spcAft>
                <a:spcPts val="0"/>
              </a:spcAft>
              <a:buNone/>
              <a:defRPr sz="1100">
                <a:solidFill>
                  <a:srgbClr val="FFFFFF"/>
                </a:solidFill>
              </a:defRPr>
            </a:lvl4pPr>
            <a:lvl5pPr lvl="4" algn="ctr" rtl="0">
              <a:spcBef>
                <a:spcPts val="0"/>
              </a:spcBef>
              <a:spcAft>
                <a:spcPts val="0"/>
              </a:spcAft>
              <a:buNone/>
              <a:defRPr sz="1100">
                <a:solidFill>
                  <a:srgbClr val="FFFFFF"/>
                </a:solidFill>
              </a:defRPr>
            </a:lvl5pPr>
            <a:lvl6pPr lvl="5" algn="ctr" rtl="0">
              <a:spcBef>
                <a:spcPts val="0"/>
              </a:spcBef>
              <a:spcAft>
                <a:spcPts val="0"/>
              </a:spcAft>
              <a:buNone/>
              <a:defRPr sz="1100">
                <a:solidFill>
                  <a:srgbClr val="FFFFFF"/>
                </a:solidFill>
              </a:defRPr>
            </a:lvl6pPr>
            <a:lvl7pPr lvl="6" algn="ctr" rtl="0">
              <a:spcBef>
                <a:spcPts val="0"/>
              </a:spcBef>
              <a:spcAft>
                <a:spcPts val="0"/>
              </a:spcAft>
              <a:buNone/>
              <a:defRPr sz="1100">
                <a:solidFill>
                  <a:srgbClr val="FFFFFF"/>
                </a:solidFill>
              </a:defRPr>
            </a:lvl7pPr>
            <a:lvl8pPr lvl="7" algn="ctr" rtl="0">
              <a:spcBef>
                <a:spcPts val="0"/>
              </a:spcBef>
              <a:spcAft>
                <a:spcPts val="0"/>
              </a:spcAft>
              <a:buNone/>
              <a:defRPr sz="1100">
                <a:solidFill>
                  <a:srgbClr val="FFFFFF"/>
                </a:solidFill>
              </a:defRPr>
            </a:lvl8pPr>
            <a:lvl9pPr lvl="8" algn="ctr" rtl="0">
              <a:spcBef>
                <a:spcPts val="0"/>
              </a:spcBef>
              <a:spcAft>
                <a:spcPts val="0"/>
              </a:spcAft>
              <a:buNone/>
              <a:defRPr sz="1100">
                <a:solidFill>
                  <a:srgbClr val="FFFFFF"/>
                </a:solidFill>
              </a:defRPr>
            </a:lvl9pPr>
          </a:lstStyle>
          <a:p>
            <a:endParaRPr/>
          </a:p>
        </p:txBody>
      </p:sp>
      <p:sp>
        <p:nvSpPr>
          <p:cNvPr id="44" name="Google Shape;44;p6"/>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p:cSld name="CUSTOM_1_1_1_1_2">
    <p:bg>
      <p:bgPr>
        <a:solidFill>
          <a:schemeClr val="lt1"/>
        </a:solidFill>
        <a:effectLst/>
      </p:bgPr>
    </p:bg>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t="7734" b="7734"/>
          <a:stretch/>
        </p:blipFill>
        <p:spPr>
          <a:xfrm>
            <a:off x="0" y="0"/>
            <a:ext cx="9143995" cy="5143500"/>
          </a:xfrm>
          <a:prstGeom prst="rect">
            <a:avLst/>
          </a:prstGeom>
          <a:noFill/>
          <a:ln>
            <a:noFill/>
          </a:ln>
        </p:spPr>
      </p:pic>
      <p:sp>
        <p:nvSpPr>
          <p:cNvPr id="47" name="Google Shape;47;p7"/>
          <p:cNvSpPr txBox="1">
            <a:spLocks noGrp="1"/>
          </p:cNvSpPr>
          <p:nvPr>
            <p:ph type="title"/>
          </p:nvPr>
        </p:nvSpPr>
        <p:spPr>
          <a:xfrm>
            <a:off x="1828800" y="1864329"/>
            <a:ext cx="5486400" cy="649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None/>
              <a:defRPr sz="3000" b="1">
                <a:solidFill>
                  <a:srgbClr val="FFFFFF"/>
                </a:solidFill>
              </a:defRPr>
            </a:lvl1pPr>
            <a:lvl2pPr lvl="1" rtl="0">
              <a:lnSpc>
                <a:spcPct val="115000"/>
              </a:lnSpc>
              <a:spcBef>
                <a:spcPts val="0"/>
              </a:spcBef>
              <a:spcAft>
                <a:spcPts val="0"/>
              </a:spcAft>
              <a:buNone/>
              <a:defRPr b="1">
                <a:solidFill>
                  <a:srgbClr val="FFFFFF"/>
                </a:solidFill>
              </a:defRPr>
            </a:lvl2pPr>
            <a:lvl3pPr lvl="2" rtl="0">
              <a:lnSpc>
                <a:spcPct val="115000"/>
              </a:lnSpc>
              <a:spcBef>
                <a:spcPts val="0"/>
              </a:spcBef>
              <a:spcAft>
                <a:spcPts val="0"/>
              </a:spcAft>
              <a:buNone/>
              <a:defRPr b="1">
                <a:solidFill>
                  <a:srgbClr val="FFFFFF"/>
                </a:solidFill>
              </a:defRPr>
            </a:lvl3pPr>
            <a:lvl4pPr lvl="3" rtl="0">
              <a:lnSpc>
                <a:spcPct val="115000"/>
              </a:lnSpc>
              <a:spcBef>
                <a:spcPts val="0"/>
              </a:spcBef>
              <a:spcAft>
                <a:spcPts val="0"/>
              </a:spcAft>
              <a:buNone/>
              <a:defRPr b="1">
                <a:solidFill>
                  <a:srgbClr val="FFFFFF"/>
                </a:solidFill>
              </a:defRPr>
            </a:lvl4pPr>
            <a:lvl5pPr lvl="4" rtl="0">
              <a:lnSpc>
                <a:spcPct val="115000"/>
              </a:lnSpc>
              <a:spcBef>
                <a:spcPts val="0"/>
              </a:spcBef>
              <a:spcAft>
                <a:spcPts val="0"/>
              </a:spcAft>
              <a:buNone/>
              <a:defRPr b="1">
                <a:solidFill>
                  <a:srgbClr val="FFFFFF"/>
                </a:solidFill>
              </a:defRPr>
            </a:lvl5pPr>
            <a:lvl6pPr lvl="5" rtl="0">
              <a:lnSpc>
                <a:spcPct val="115000"/>
              </a:lnSpc>
              <a:spcBef>
                <a:spcPts val="0"/>
              </a:spcBef>
              <a:spcAft>
                <a:spcPts val="0"/>
              </a:spcAft>
              <a:buNone/>
              <a:defRPr b="1">
                <a:solidFill>
                  <a:srgbClr val="FFFFFF"/>
                </a:solidFill>
              </a:defRPr>
            </a:lvl6pPr>
            <a:lvl7pPr lvl="6" rtl="0">
              <a:lnSpc>
                <a:spcPct val="115000"/>
              </a:lnSpc>
              <a:spcBef>
                <a:spcPts val="0"/>
              </a:spcBef>
              <a:spcAft>
                <a:spcPts val="0"/>
              </a:spcAft>
              <a:buNone/>
              <a:defRPr b="1">
                <a:solidFill>
                  <a:srgbClr val="FFFFFF"/>
                </a:solidFill>
              </a:defRPr>
            </a:lvl7pPr>
            <a:lvl8pPr lvl="7" rtl="0">
              <a:lnSpc>
                <a:spcPct val="115000"/>
              </a:lnSpc>
              <a:spcBef>
                <a:spcPts val="0"/>
              </a:spcBef>
              <a:spcAft>
                <a:spcPts val="0"/>
              </a:spcAft>
              <a:buNone/>
              <a:defRPr b="1">
                <a:solidFill>
                  <a:srgbClr val="FFFFFF"/>
                </a:solidFill>
              </a:defRPr>
            </a:lvl8pPr>
            <a:lvl9pPr lvl="8" rtl="0">
              <a:lnSpc>
                <a:spcPct val="115000"/>
              </a:lnSpc>
              <a:spcBef>
                <a:spcPts val="0"/>
              </a:spcBef>
              <a:spcAft>
                <a:spcPts val="0"/>
              </a:spcAft>
              <a:buNone/>
              <a:defRPr b="1">
                <a:solidFill>
                  <a:srgbClr val="FFFFFF"/>
                </a:solidFill>
              </a:defRPr>
            </a:lvl9pPr>
          </a:lstStyle>
          <a:p>
            <a:endParaRPr/>
          </a:p>
        </p:txBody>
      </p:sp>
      <p:cxnSp>
        <p:nvCxnSpPr>
          <p:cNvPr id="48" name="Google Shape;48;p7"/>
          <p:cNvCxnSpPr/>
          <p:nvPr/>
        </p:nvCxnSpPr>
        <p:spPr>
          <a:xfrm>
            <a:off x="4065696" y="2618501"/>
            <a:ext cx="1012500" cy="0"/>
          </a:xfrm>
          <a:prstGeom prst="straightConnector1">
            <a:avLst/>
          </a:prstGeom>
          <a:noFill/>
          <a:ln w="38100" cap="flat" cmpd="sng">
            <a:solidFill>
              <a:srgbClr val="E4168D"/>
            </a:solidFill>
            <a:prstDash val="solid"/>
            <a:round/>
            <a:headEnd type="none" w="med" len="med"/>
            <a:tailEnd type="none" w="med" len="med"/>
          </a:ln>
        </p:spPr>
      </p:cxnSp>
      <p:pic>
        <p:nvPicPr>
          <p:cNvPr id="49" name="Google Shape;49;p7"/>
          <p:cNvPicPr preferRelativeResize="0"/>
          <p:nvPr/>
        </p:nvPicPr>
        <p:blipFill>
          <a:blip r:embed="rId3">
            <a:alphaModFix/>
          </a:blip>
          <a:stretch>
            <a:fillRect/>
          </a:stretch>
        </p:blipFill>
        <p:spPr>
          <a:xfrm>
            <a:off x="7523461" y="4300900"/>
            <a:ext cx="1504426" cy="427800"/>
          </a:xfrm>
          <a:prstGeom prst="rect">
            <a:avLst/>
          </a:prstGeom>
          <a:noFill/>
          <a:ln>
            <a:noFill/>
          </a:ln>
        </p:spPr>
      </p:pic>
      <p:sp>
        <p:nvSpPr>
          <p:cNvPr id="50" name="Google Shape;50;p7"/>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CUSTOM_1_1_1_1_1">
    <p:bg>
      <p:bgPr>
        <a:gradFill>
          <a:gsLst>
            <a:gs pos="0">
              <a:srgbClr val="FFFFFF"/>
            </a:gs>
            <a:gs pos="100000">
              <a:srgbClr val="D9D9D9">
                <a:alpha val="46666"/>
              </a:srgbClr>
            </a:gs>
          </a:gsLst>
          <a:lin ang="5400700" scaled="0"/>
        </a:gradFill>
        <a:effectLst/>
      </p:bgPr>
    </p:bg>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r="63870"/>
          <a:stretch/>
        </p:blipFill>
        <p:spPr>
          <a:xfrm>
            <a:off x="6353850" y="0"/>
            <a:ext cx="2792787" cy="5143500"/>
          </a:xfrm>
          <a:prstGeom prst="rect">
            <a:avLst/>
          </a:prstGeom>
          <a:noFill/>
          <a:ln>
            <a:noFill/>
          </a:ln>
        </p:spPr>
      </p:pic>
      <p:cxnSp>
        <p:nvCxnSpPr>
          <p:cNvPr id="53" name="Google Shape;53;p8"/>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54" name="Google Shape;54;p8"/>
          <p:cNvSpPr/>
          <p:nvPr/>
        </p:nvSpPr>
        <p:spPr>
          <a:xfrm>
            <a:off x="-5775" y="0"/>
            <a:ext cx="9149700" cy="111300"/>
          </a:xfrm>
          <a:prstGeom prst="rect">
            <a:avLst/>
          </a:prstGeom>
          <a:solidFill>
            <a:srgbClr val="051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55" name="Google Shape;55;p8"/>
          <p:cNvSpPr txBox="1">
            <a:spLocks noGrp="1"/>
          </p:cNvSpPr>
          <p:nvPr>
            <p:ph type="body" idx="1"/>
          </p:nvPr>
        </p:nvSpPr>
        <p:spPr>
          <a:xfrm>
            <a:off x="365750" y="1828800"/>
            <a:ext cx="2651700" cy="3017400"/>
          </a:xfrm>
          <a:prstGeom prst="rect">
            <a:avLst/>
          </a:prstGeom>
        </p:spPr>
        <p:txBody>
          <a:bodyPr spcFirstLastPara="1" wrap="square" lIns="0" tIns="0" rIns="0" bIns="0"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6" name="Google Shape;56;p8"/>
          <p:cNvSpPr txBox="1">
            <a:spLocks noGrp="1"/>
          </p:cNvSpPr>
          <p:nvPr>
            <p:ph type="body" idx="2"/>
          </p:nvPr>
        </p:nvSpPr>
        <p:spPr>
          <a:xfrm>
            <a:off x="3197480" y="1828800"/>
            <a:ext cx="2651700" cy="3017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57" name="Google Shape;57;p8"/>
          <p:cNvSpPr txBox="1">
            <a:spLocks noGrp="1"/>
          </p:cNvSpPr>
          <p:nvPr>
            <p:ph type="title"/>
          </p:nvPr>
        </p:nvSpPr>
        <p:spPr>
          <a:xfrm>
            <a:off x="365750" y="832104"/>
            <a:ext cx="45720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 name="Google Shape;58;p8"/>
          <p:cNvSpPr txBox="1">
            <a:spLocks noGrp="1"/>
          </p:cNvSpPr>
          <p:nvPr>
            <p:ph type="title" idx="3"/>
          </p:nvPr>
        </p:nvSpPr>
        <p:spPr>
          <a:xfrm>
            <a:off x="365760" y="521208"/>
            <a:ext cx="45720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59" name="Google Shape;59;p8"/>
          <p:cNvSpPr txBox="1"/>
          <p:nvPr/>
        </p:nvSpPr>
        <p:spPr>
          <a:xfrm>
            <a:off x="7859601" y="4854000"/>
            <a:ext cx="1192500" cy="1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Source Sans Pro"/>
                <a:ea typeface="Source Sans Pro"/>
                <a:cs typeface="Source Sans Pro"/>
                <a:sym typeface="Source Sans Pro"/>
              </a:rPr>
              <a:t>© Singularity University</a:t>
            </a:r>
            <a:endParaRPr sz="8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2 (w/ small picture)">
  <p:cSld name="CUSTOM_1_1_1_1_1_2">
    <p:bg>
      <p:bgPr>
        <a:gradFill>
          <a:gsLst>
            <a:gs pos="0">
              <a:srgbClr val="FFFFFF"/>
            </a:gs>
            <a:gs pos="100000">
              <a:srgbClr val="D9D9D9">
                <a:alpha val="46666"/>
              </a:srgbClr>
            </a:gs>
          </a:gsLst>
          <a:lin ang="5400700" scaled="0"/>
        </a:gradFill>
        <a:effectLst/>
      </p:bgPr>
    </p:bg>
    <p:spTree>
      <p:nvGrpSpPr>
        <p:cNvPr id="1" name="Shape 60"/>
        <p:cNvGrpSpPr/>
        <p:nvPr/>
      </p:nvGrpSpPr>
      <p:grpSpPr>
        <a:xfrm>
          <a:off x="0" y="0"/>
          <a:ext cx="0" cy="0"/>
          <a:chOff x="0" y="0"/>
          <a:chExt cx="0" cy="0"/>
        </a:xfrm>
      </p:grpSpPr>
      <p:cxnSp>
        <p:nvCxnSpPr>
          <p:cNvPr id="61" name="Google Shape;61;p9"/>
          <p:cNvCxnSpPr/>
          <p:nvPr/>
        </p:nvCxnSpPr>
        <p:spPr>
          <a:xfrm>
            <a:off x="365760" y="1448729"/>
            <a:ext cx="1012500" cy="0"/>
          </a:xfrm>
          <a:prstGeom prst="straightConnector1">
            <a:avLst/>
          </a:prstGeom>
          <a:noFill/>
          <a:ln w="38100" cap="flat" cmpd="sng">
            <a:solidFill>
              <a:srgbClr val="0F3A6E"/>
            </a:solidFill>
            <a:prstDash val="solid"/>
            <a:round/>
            <a:headEnd type="none" w="med" len="med"/>
            <a:tailEnd type="none" w="med" len="med"/>
          </a:ln>
        </p:spPr>
      </p:cxnSp>
      <p:sp>
        <p:nvSpPr>
          <p:cNvPr id="62" name="Google Shape;62;p9"/>
          <p:cNvSpPr txBox="1">
            <a:spLocks noGrp="1"/>
          </p:cNvSpPr>
          <p:nvPr>
            <p:ph type="body" idx="1"/>
          </p:nvPr>
        </p:nvSpPr>
        <p:spPr>
          <a:xfrm>
            <a:off x="365750" y="1828800"/>
            <a:ext cx="5029200" cy="3017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3" name="Google Shape;63;p9"/>
          <p:cNvSpPr txBox="1">
            <a:spLocks noGrp="1"/>
          </p:cNvSpPr>
          <p:nvPr>
            <p:ph type="title"/>
          </p:nvPr>
        </p:nvSpPr>
        <p:spPr>
          <a:xfrm>
            <a:off x="365750" y="832104"/>
            <a:ext cx="45720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 name="Google Shape;64;p9"/>
          <p:cNvSpPr txBox="1">
            <a:spLocks noGrp="1"/>
          </p:cNvSpPr>
          <p:nvPr>
            <p:ph type="title" idx="2"/>
          </p:nvPr>
        </p:nvSpPr>
        <p:spPr>
          <a:xfrm>
            <a:off x="365760" y="521208"/>
            <a:ext cx="45720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2 (w/ big picture)">
  <p:cSld name="CUSTOM_1_1_1_1_1_2_1">
    <p:bg>
      <p:bgPr>
        <a:gradFill>
          <a:gsLst>
            <a:gs pos="0">
              <a:srgbClr val="FFFFFF"/>
            </a:gs>
            <a:gs pos="100000">
              <a:srgbClr val="D9D9D9">
                <a:alpha val="46666"/>
              </a:srgbClr>
            </a:gs>
          </a:gsLst>
          <a:lin ang="5400700" scaled="0"/>
        </a:gradFill>
        <a:effectLst/>
      </p:bgPr>
    </p:bg>
    <p:spTree>
      <p:nvGrpSpPr>
        <p:cNvPr id="1" name="Shape 65"/>
        <p:cNvGrpSpPr/>
        <p:nvPr/>
      </p:nvGrpSpPr>
      <p:grpSpPr>
        <a:xfrm>
          <a:off x="0" y="0"/>
          <a:ext cx="0" cy="0"/>
          <a:chOff x="0" y="0"/>
          <a:chExt cx="0" cy="0"/>
        </a:xfrm>
      </p:grpSpPr>
      <p:cxnSp>
        <p:nvCxnSpPr>
          <p:cNvPr id="66" name="Google Shape;66;p10"/>
          <p:cNvCxnSpPr/>
          <p:nvPr/>
        </p:nvCxnSpPr>
        <p:spPr>
          <a:xfrm>
            <a:off x="365760" y="1524929"/>
            <a:ext cx="1012500" cy="0"/>
          </a:xfrm>
          <a:prstGeom prst="straightConnector1">
            <a:avLst/>
          </a:prstGeom>
          <a:noFill/>
          <a:ln w="38100" cap="flat" cmpd="sng">
            <a:solidFill>
              <a:srgbClr val="0F3A6E"/>
            </a:solidFill>
            <a:prstDash val="solid"/>
            <a:round/>
            <a:headEnd type="none" w="med" len="med"/>
            <a:tailEnd type="none" w="med" len="med"/>
          </a:ln>
        </p:spPr>
      </p:cxnSp>
      <p:sp>
        <p:nvSpPr>
          <p:cNvPr id="67" name="Google Shape;67;p10"/>
          <p:cNvSpPr txBox="1">
            <a:spLocks noGrp="1"/>
          </p:cNvSpPr>
          <p:nvPr>
            <p:ph type="body" idx="1"/>
          </p:nvPr>
        </p:nvSpPr>
        <p:spPr>
          <a:xfrm>
            <a:off x="365750" y="1905000"/>
            <a:ext cx="3657600" cy="27432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8" name="Google Shape;68;p10"/>
          <p:cNvSpPr txBox="1">
            <a:spLocks noGrp="1"/>
          </p:cNvSpPr>
          <p:nvPr>
            <p:ph type="title"/>
          </p:nvPr>
        </p:nvSpPr>
        <p:spPr>
          <a:xfrm>
            <a:off x="365750" y="908304"/>
            <a:ext cx="3657600" cy="55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0F3A6E"/>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0"/>
          <p:cNvSpPr txBox="1">
            <a:spLocks noGrp="1"/>
          </p:cNvSpPr>
          <p:nvPr>
            <p:ph type="title" idx="2"/>
          </p:nvPr>
        </p:nvSpPr>
        <p:spPr>
          <a:xfrm>
            <a:off x="365760" y="597408"/>
            <a:ext cx="3657600" cy="365700"/>
          </a:xfrm>
          <a:prstGeom prst="rect">
            <a:avLst/>
          </a:prstGeom>
        </p:spPr>
        <p:txBody>
          <a:bodyPr spcFirstLastPara="1" wrap="square" lIns="0" tIns="0" rIns="0" bIns="0" anchor="t" anchorCtr="0">
            <a:noAutofit/>
          </a:bodyPr>
          <a:lstStyle>
            <a:lvl1pPr lvl="0" rtl="0">
              <a:spcBef>
                <a:spcPts val="0"/>
              </a:spcBef>
              <a:spcAft>
                <a:spcPts val="0"/>
              </a:spcAft>
              <a:buNone/>
              <a:defRPr sz="2400" b="0">
                <a:solidFill>
                  <a:srgbClr val="2A65AF"/>
                </a:solidFill>
              </a:defRPr>
            </a:lvl1pPr>
            <a:lvl2pPr lvl="1" rtl="0">
              <a:spcBef>
                <a:spcPts val="0"/>
              </a:spcBef>
              <a:spcAft>
                <a:spcPts val="0"/>
              </a:spcAft>
              <a:buNone/>
              <a:defRPr sz="2400" b="0"/>
            </a:lvl2pPr>
            <a:lvl3pPr lvl="2" rtl="0">
              <a:spcBef>
                <a:spcPts val="0"/>
              </a:spcBef>
              <a:spcAft>
                <a:spcPts val="0"/>
              </a:spcAft>
              <a:buNone/>
              <a:defRPr sz="2400" b="0"/>
            </a:lvl3pPr>
            <a:lvl4pPr lvl="3" rtl="0">
              <a:spcBef>
                <a:spcPts val="0"/>
              </a:spcBef>
              <a:spcAft>
                <a:spcPts val="0"/>
              </a:spcAft>
              <a:buNone/>
              <a:defRPr sz="2400" b="0"/>
            </a:lvl4pPr>
            <a:lvl5pPr lvl="4" rtl="0">
              <a:spcBef>
                <a:spcPts val="0"/>
              </a:spcBef>
              <a:spcAft>
                <a:spcPts val="0"/>
              </a:spcAft>
              <a:buNone/>
              <a:defRPr sz="2400" b="0"/>
            </a:lvl5pPr>
            <a:lvl6pPr lvl="5" rtl="0">
              <a:spcBef>
                <a:spcPts val="0"/>
              </a:spcBef>
              <a:spcAft>
                <a:spcPts val="0"/>
              </a:spcAft>
              <a:buNone/>
              <a:defRPr sz="2400" b="0"/>
            </a:lvl6pPr>
            <a:lvl7pPr lvl="6" rtl="0">
              <a:spcBef>
                <a:spcPts val="0"/>
              </a:spcBef>
              <a:spcAft>
                <a:spcPts val="0"/>
              </a:spcAft>
              <a:buNone/>
              <a:defRPr sz="2400" b="0"/>
            </a:lvl7pPr>
            <a:lvl8pPr lvl="7" rtl="0">
              <a:spcBef>
                <a:spcPts val="0"/>
              </a:spcBef>
              <a:spcAft>
                <a:spcPts val="0"/>
              </a:spcAft>
              <a:buNone/>
              <a:defRPr sz="2400" b="0"/>
            </a:lvl8pPr>
            <a:lvl9pPr lvl="8" rtl="0">
              <a:spcBef>
                <a:spcPts val="0"/>
              </a:spcBef>
              <a:spcAft>
                <a:spcPts val="0"/>
              </a:spcAft>
              <a:buNone/>
              <a:defRPr sz="2400" b="0"/>
            </a:lvl9pPr>
          </a:lstStyle>
          <a:p>
            <a:endParaRPr/>
          </a:p>
        </p:txBody>
      </p:sp>
      <p:sp>
        <p:nvSpPr>
          <p:cNvPr id="70" name="Google Shape;70;p10"/>
          <p:cNvSpPr txBox="1">
            <a:spLocks noGrp="1"/>
          </p:cNvSpPr>
          <p:nvPr>
            <p:ph type="title" idx="3"/>
          </p:nvPr>
        </p:nvSpPr>
        <p:spPr>
          <a:xfrm>
            <a:off x="365760" y="414528"/>
            <a:ext cx="3657600" cy="183000"/>
          </a:xfrm>
          <a:prstGeom prst="rect">
            <a:avLst/>
          </a:prstGeom>
        </p:spPr>
        <p:txBody>
          <a:bodyPr spcFirstLastPara="1" wrap="square" lIns="0" tIns="0" rIns="0" bIns="0" anchor="t" anchorCtr="0">
            <a:noAutofit/>
          </a:bodyPr>
          <a:lstStyle>
            <a:lvl1pPr lvl="0" rtl="0">
              <a:spcBef>
                <a:spcPts val="0"/>
              </a:spcBef>
              <a:spcAft>
                <a:spcPts val="0"/>
              </a:spcAft>
              <a:buNone/>
              <a:defRPr sz="1200" b="0">
                <a:solidFill>
                  <a:srgbClr val="0F3A6E"/>
                </a:solidFill>
              </a:defRPr>
            </a:lvl1pPr>
            <a:lvl2pPr lvl="1" rtl="0">
              <a:spcBef>
                <a:spcPts val="0"/>
              </a:spcBef>
              <a:spcAft>
                <a:spcPts val="0"/>
              </a:spcAft>
              <a:buNone/>
              <a:defRPr sz="1200" b="0">
                <a:solidFill>
                  <a:srgbClr val="0F3A6E"/>
                </a:solidFill>
              </a:defRPr>
            </a:lvl2pPr>
            <a:lvl3pPr lvl="2" rtl="0">
              <a:spcBef>
                <a:spcPts val="0"/>
              </a:spcBef>
              <a:spcAft>
                <a:spcPts val="0"/>
              </a:spcAft>
              <a:buNone/>
              <a:defRPr sz="1200" b="0">
                <a:solidFill>
                  <a:srgbClr val="0F3A6E"/>
                </a:solidFill>
              </a:defRPr>
            </a:lvl3pPr>
            <a:lvl4pPr lvl="3" rtl="0">
              <a:spcBef>
                <a:spcPts val="0"/>
              </a:spcBef>
              <a:spcAft>
                <a:spcPts val="0"/>
              </a:spcAft>
              <a:buNone/>
              <a:defRPr sz="1200" b="0">
                <a:solidFill>
                  <a:srgbClr val="0F3A6E"/>
                </a:solidFill>
              </a:defRPr>
            </a:lvl4pPr>
            <a:lvl5pPr lvl="4" rtl="0">
              <a:spcBef>
                <a:spcPts val="0"/>
              </a:spcBef>
              <a:spcAft>
                <a:spcPts val="0"/>
              </a:spcAft>
              <a:buNone/>
              <a:defRPr sz="1200" b="0">
                <a:solidFill>
                  <a:srgbClr val="0F3A6E"/>
                </a:solidFill>
              </a:defRPr>
            </a:lvl5pPr>
            <a:lvl6pPr lvl="5" rtl="0">
              <a:spcBef>
                <a:spcPts val="0"/>
              </a:spcBef>
              <a:spcAft>
                <a:spcPts val="0"/>
              </a:spcAft>
              <a:buNone/>
              <a:defRPr sz="1200" b="0">
                <a:solidFill>
                  <a:srgbClr val="0F3A6E"/>
                </a:solidFill>
              </a:defRPr>
            </a:lvl6pPr>
            <a:lvl7pPr lvl="6" rtl="0">
              <a:spcBef>
                <a:spcPts val="0"/>
              </a:spcBef>
              <a:spcAft>
                <a:spcPts val="0"/>
              </a:spcAft>
              <a:buNone/>
              <a:defRPr sz="1200" b="0">
                <a:solidFill>
                  <a:srgbClr val="0F3A6E"/>
                </a:solidFill>
              </a:defRPr>
            </a:lvl7pPr>
            <a:lvl8pPr lvl="7" rtl="0">
              <a:spcBef>
                <a:spcPts val="0"/>
              </a:spcBef>
              <a:spcAft>
                <a:spcPts val="0"/>
              </a:spcAft>
              <a:buNone/>
              <a:defRPr sz="1200" b="0">
                <a:solidFill>
                  <a:srgbClr val="0F3A6E"/>
                </a:solidFill>
              </a:defRPr>
            </a:lvl8pPr>
            <a:lvl9pPr lvl="8" rtl="0">
              <a:spcBef>
                <a:spcPts val="0"/>
              </a:spcBef>
              <a:spcAft>
                <a:spcPts val="0"/>
              </a:spcAft>
              <a:buNone/>
              <a:defRPr sz="1200" b="0">
                <a:solidFill>
                  <a:srgbClr val="0F3A6E"/>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5760" y="445025"/>
            <a:ext cx="85206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Proxima Nova"/>
              <a:buNone/>
              <a:defRPr sz="3600" b="1">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65750" y="1234440"/>
            <a:ext cx="8321100" cy="3416400"/>
          </a:xfrm>
          <a:prstGeom prst="rect">
            <a:avLst/>
          </a:prstGeom>
          <a:noFill/>
          <a:ln>
            <a:noFill/>
          </a:ln>
        </p:spPr>
        <p:txBody>
          <a:bodyPr spcFirstLastPara="1" wrap="square" lIns="0" tIns="0" rIns="0" bIns="0" anchor="t" anchorCtr="0">
            <a:noAutofit/>
          </a:bodyPr>
          <a:lstStyle>
            <a:lvl1pPr marL="457200" lvl="0"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marL="914400" lvl="1"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marL="1371600" lvl="2"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marL="1828800" lvl="3"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marL="2286000" lvl="4"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marL="2743200" lvl="5"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marL="3200400" lvl="6"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marL="3657600" lvl="7"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marL="4114800" lvl="8" indent="-304800">
              <a:lnSpc>
                <a:spcPct val="150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drive.google.com/file/d/1NdCkLFYNEGPwD2XyOs0aeJHQKNsPY_kj/vie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8"/>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18" name="Google Shape;118;p18"/>
          <p:cNvSpPr txBox="1">
            <a:spLocks noGrp="1"/>
          </p:cNvSpPr>
          <p:nvPr>
            <p:ph type="body" idx="4294967295"/>
          </p:nvPr>
        </p:nvSpPr>
        <p:spPr>
          <a:xfrm>
            <a:off x="365750" y="1447800"/>
            <a:ext cx="8430600" cy="3017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900" b="1">
                <a:solidFill>
                  <a:srgbClr val="323232"/>
                </a:solidFill>
                <a:latin typeface="Arial"/>
                <a:ea typeface="Arial"/>
                <a:cs typeface="Arial"/>
                <a:sym typeface="Arial"/>
              </a:rPr>
              <a:t>SPEAKING PREFERENCE:</a:t>
            </a:r>
            <a:endParaRPr sz="900" b="1">
              <a:solidFill>
                <a:srgbClr val="323232"/>
              </a:solidFill>
              <a:latin typeface="Arial"/>
              <a:ea typeface="Arial"/>
              <a:cs typeface="Arial"/>
              <a:sym typeface="Arial"/>
            </a:endParaRPr>
          </a:p>
          <a:p>
            <a:pPr marL="457200" lvl="0" indent="-285750" algn="l" rtl="0">
              <a:lnSpc>
                <a:spcPct val="115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Keynote </a:t>
            </a:r>
            <a:endParaRPr sz="900">
              <a:solidFill>
                <a:srgbClr val="323232"/>
              </a:solidFill>
              <a:latin typeface="Arial"/>
              <a:ea typeface="Arial"/>
              <a:cs typeface="Arial"/>
              <a:sym typeface="Arial"/>
            </a:endParaRPr>
          </a:p>
          <a:p>
            <a:pPr marL="457200" lvl="0" indent="-285750" algn="l" rtl="0">
              <a:lnSpc>
                <a:spcPct val="115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Facilitator</a:t>
            </a:r>
            <a:endParaRPr sz="900">
              <a:solidFill>
                <a:srgbClr val="323232"/>
              </a:solidFill>
              <a:latin typeface="Arial"/>
              <a:ea typeface="Arial"/>
              <a:cs typeface="Arial"/>
              <a:sym typeface="Arial"/>
            </a:endParaRPr>
          </a:p>
          <a:p>
            <a:pPr marL="457200" lvl="0" indent="-285750" algn="l" rtl="0">
              <a:lnSpc>
                <a:spcPct val="115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MC</a:t>
            </a:r>
            <a:endParaRPr sz="900">
              <a:solidFill>
                <a:srgbClr val="323232"/>
              </a:solidFill>
              <a:latin typeface="Arial"/>
              <a:ea typeface="Arial"/>
              <a:cs typeface="Arial"/>
              <a:sym typeface="Arial"/>
            </a:endParaRPr>
          </a:p>
          <a:p>
            <a:pPr marL="457200" lvl="0" indent="-285750" algn="l" rtl="0">
              <a:lnSpc>
                <a:spcPct val="115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Workshop</a:t>
            </a:r>
            <a:endParaRPr sz="900">
              <a:solidFill>
                <a:srgbClr val="323232"/>
              </a:solidFill>
              <a:latin typeface="Arial"/>
              <a:ea typeface="Arial"/>
              <a:cs typeface="Arial"/>
              <a:sym typeface="Arial"/>
            </a:endParaRPr>
          </a:p>
          <a:p>
            <a:pPr marL="457200" lvl="0" indent="-285750" algn="l" rtl="0">
              <a:lnSpc>
                <a:spcPct val="115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Welcome/Acknowledgement of Country</a:t>
            </a: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b="1">
                <a:solidFill>
                  <a:srgbClr val="323232"/>
                </a:solidFill>
                <a:latin typeface="Arial"/>
                <a:ea typeface="Arial"/>
                <a:cs typeface="Arial"/>
                <a:sym typeface="Arial"/>
              </a:rPr>
              <a:t>PREFERRED TOPICS:</a:t>
            </a:r>
            <a:endParaRPr sz="900" b="1">
              <a:solidFill>
                <a:srgbClr val="323232"/>
              </a:solidFill>
              <a:latin typeface="Arial"/>
              <a:ea typeface="Arial"/>
              <a:cs typeface="Arial"/>
              <a:sym typeface="Arial"/>
            </a:endParaRPr>
          </a:p>
          <a:p>
            <a:pPr marL="457200" lvl="0" indent="-285750" algn="l" rtl="0">
              <a:lnSpc>
                <a:spcPct val="100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Leadership, </a:t>
            </a:r>
            <a:endParaRPr sz="900">
              <a:solidFill>
                <a:srgbClr val="323232"/>
              </a:solidFill>
              <a:latin typeface="Arial"/>
              <a:ea typeface="Arial"/>
              <a:cs typeface="Arial"/>
              <a:sym typeface="Arial"/>
            </a:endParaRPr>
          </a:p>
          <a:p>
            <a:pPr marL="457200" lvl="0" indent="-285750" algn="l" rtl="0">
              <a:lnSpc>
                <a:spcPct val="100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Technology and Leadership, </a:t>
            </a:r>
            <a:endParaRPr sz="900">
              <a:solidFill>
                <a:srgbClr val="323232"/>
              </a:solidFill>
              <a:latin typeface="Arial"/>
              <a:ea typeface="Arial"/>
              <a:cs typeface="Arial"/>
              <a:sym typeface="Arial"/>
            </a:endParaRPr>
          </a:p>
          <a:p>
            <a:pPr marL="457200" lvl="0" indent="-285750" algn="l" rtl="0">
              <a:lnSpc>
                <a:spcPct val="100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Entrepreneurial Leadership, </a:t>
            </a:r>
            <a:endParaRPr sz="900">
              <a:solidFill>
                <a:srgbClr val="323232"/>
              </a:solidFill>
              <a:latin typeface="Arial"/>
              <a:ea typeface="Arial"/>
              <a:cs typeface="Arial"/>
              <a:sym typeface="Arial"/>
            </a:endParaRPr>
          </a:p>
          <a:p>
            <a:pPr marL="457200" lvl="0" indent="-285750" algn="l" rtl="0">
              <a:lnSpc>
                <a:spcPct val="100000"/>
              </a:lnSpc>
              <a:spcBef>
                <a:spcPts val="0"/>
              </a:spcBef>
              <a:spcAft>
                <a:spcPts val="0"/>
              </a:spcAft>
              <a:buClr>
                <a:srgbClr val="323232"/>
              </a:buClr>
              <a:buSzPts val="900"/>
              <a:buFont typeface="Arial"/>
              <a:buChar char="●"/>
            </a:pPr>
            <a:r>
              <a:rPr lang="en" sz="900">
                <a:solidFill>
                  <a:srgbClr val="323232"/>
                </a:solidFill>
                <a:latin typeface="Arial"/>
                <a:ea typeface="Arial"/>
                <a:cs typeface="Arial"/>
                <a:sym typeface="Arial"/>
              </a:rPr>
              <a:t>Adaptability and Change</a:t>
            </a:r>
            <a:endParaRPr sz="90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rgbClr val="323232"/>
                </a:solidFill>
                <a:latin typeface="Arial"/>
                <a:ea typeface="Arial"/>
                <a:cs typeface="Arial"/>
                <a:sym typeface="Arial"/>
              </a:rPr>
              <a:t>SHOW REEL:</a:t>
            </a:r>
            <a:endParaRPr sz="9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r>
              <a:rPr lang="en" sz="900" u="sng">
                <a:solidFill>
                  <a:schemeClr val="hlink"/>
                </a:solidFill>
                <a:latin typeface="Arial"/>
                <a:ea typeface="Arial"/>
                <a:cs typeface="Arial"/>
                <a:sym typeface="Arial"/>
                <a:hlinkClick r:id="rId4"/>
              </a:rPr>
              <a:t>Brad Twynham</a:t>
            </a: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119" name="Google Shape;119;p18"/>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20" name="Google Shape;120;p18"/>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a:t>
            </a:r>
            <a:r>
              <a:rPr lang="en" sz="900" b="1" dirty="0" err="1">
                <a:solidFill>
                  <a:srgbClr val="222222"/>
                </a:solidFill>
                <a:latin typeface="Arial"/>
                <a:ea typeface="Arial"/>
                <a:cs typeface="Arial"/>
                <a:sym typeface="Arial"/>
              </a:rPr>
              <a:t>Candour</a:t>
            </a:r>
            <a:r>
              <a:rPr lang="en" sz="900" b="1" dirty="0">
                <a:solidFill>
                  <a:srgbClr val="222222"/>
                </a:solidFill>
                <a:latin typeface="Arial"/>
                <a:ea typeface="Arial"/>
                <a:cs typeface="Arial"/>
                <a:sym typeface="Arial"/>
              </a:rPr>
              <a:t> Workshop (4 hour workshop or 60min Boost Session)</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Radical Candour is the ability to give and receive difficult feedback. This workshop develops the capability and skills required to effectively create and manage productive negative feedback loops that can lead to exceptional learning and results for people within your organisation. </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 and why Radical Candour is so critical to healthy and safe working environments.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how to give and receive negative feedback through scenario based training.</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art and science of active debate.</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 process for introducing a culture of radical candour within your teams.</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r>
              <a:rPr lang="en-AU" sz="900" dirty="0">
                <a:solidFill>
                  <a:srgbClr val="222222"/>
                </a:solidFill>
              </a:rPr>
              <a:t>This workshop is often coupled with the Radical Acceptance and Radical Empathy workshop and delivered as full day workshop.</a:t>
            </a: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 Senior Leadership Teams, Innovation Teams, Sales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98080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Reframing Workshop (5 hour workshop or 60min Boost Session)</a:t>
            </a:r>
          </a:p>
          <a:p>
            <a:pPr marL="0" lvl="0" indent="0" algn="l" rtl="0">
              <a:lnSpc>
                <a:spcPct val="100000"/>
              </a:lnSpc>
              <a:spcBef>
                <a:spcPts val="0"/>
              </a:spcBef>
              <a:spcAft>
                <a:spcPts val="0"/>
              </a:spcAft>
              <a:buNone/>
            </a:pP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In todays fast paced business environment, communicating effectively in a one to one or one to many situation is critical to success. Most presentation skills programs focus on content but that is only 25% of our communication. To be effective in communicating ideas, delivering bad or good news or motivating and inspiring our teams we need to learn how to reframe ideas for people using both verbal and non-verbal communication skills. </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 and why our communication often falls flat.</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secrets and hacks of non-verbal communication. (gestures, pitch, tone and energy management.)</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strategy of how to communicate new ideas.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Receive feedback that will take communication ability to the next level.</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 Senior Leadership Teams, Innovation Teams, Sales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364277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39775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Reframing in Action (2 day intensive )</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r>
              <a:rPr lang="en-AU" sz="900" dirty="0">
                <a:solidFill>
                  <a:srgbClr val="323232"/>
                </a:solidFill>
                <a:latin typeface="Arial"/>
                <a:ea typeface="Arial"/>
                <a:cs typeface="Arial"/>
                <a:sym typeface="Arial"/>
              </a:rPr>
              <a:t>Building on the Radical Reframing workshop this 2 day immersion is designed to take participants through and immersive process to produce an exceptional 6 minute Ted Style presentation. The participants will be transformed in their ability to package and present ideas and land presentations that make maximum impact and move beyond persuasion to transcendence. This program is heavily focused on causing transformation through feedback and coaching.</a:t>
            </a: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48858" y="2571750"/>
            <a:ext cx="6702000" cy="2348224"/>
          </a:xfrm>
          <a:prstGeom prst="rect">
            <a:avLst/>
          </a:prstGeom>
          <a:noFill/>
          <a:ln>
            <a:noFill/>
          </a:ln>
        </p:spPr>
        <p:txBody>
          <a:bodyPr spcFirstLastPara="1" wrap="square" lIns="91425" tIns="91425" rIns="91425" bIns="91425" anchor="ctr" anchorCtr="0">
            <a:noAutofit/>
          </a:bodyPr>
          <a:lstStyle/>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skills in the strategy of creating impact.</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Develop and Deliver a 1 minute why pitch.</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and deliver a 3minute and 6minute presentation that is engaging and impactful.</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Receive coaching on both content and method in delivering impactful presentations.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Master non-verbal communication skills.</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 Senior Leadership Teams, Innovation Teams, Sales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377728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Innovation in Action (1 or 2 day Innovation Challenge)</a:t>
            </a:r>
          </a:p>
          <a:p>
            <a:pPr marL="0" lvl="0" indent="0" algn="l" rtl="0">
              <a:lnSpc>
                <a:spcPct val="100000"/>
              </a:lnSpc>
              <a:spcBef>
                <a:spcPts val="0"/>
              </a:spcBef>
              <a:spcAft>
                <a:spcPts val="0"/>
              </a:spcAft>
              <a:buNone/>
            </a:pPr>
            <a:endParaRPr lang="en"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lang="en-AU"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The ability to design and deliver innovative solutions is becoming more important within corporations. This 1 or 2 day innovation challenge takes participants through a canvassing approach for quickly ideating ideas into tangible solutions an rapidly prototyping those solutions. Designed around a challenge question co-designed with the organisation the workshop participants are taken through a journey from defining a problem, ideating to solution, developing a prototype and pitching the idea to a panel of judges. Organisations often take the best ideas and explore them further with some clients developing new lines of business and business models as a result.</a:t>
            </a:r>
          </a:p>
          <a:p>
            <a:pPr marL="0" lvl="0" indent="0" algn="l" rtl="0">
              <a:lnSpc>
                <a:spcPct val="115000"/>
              </a:lnSpc>
              <a:spcBef>
                <a:spcPts val="0"/>
              </a:spcBef>
              <a:spcAft>
                <a:spcPts val="0"/>
              </a:spcAft>
              <a:buNone/>
            </a:pPr>
            <a:endParaRPr lang="en-AU" sz="900" dirty="0">
              <a:solidFill>
                <a:srgbClr val="222222"/>
              </a:solidFill>
            </a:endParaRP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Hack into a problem that is important to the organisation.</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Have multi disciplined teams develop rapid prototypes as the solution to that problem.</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Pitch those ideas to a panel of Senior leaders who will judge and assess those ideas.</a:t>
            </a: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Company wide open to anyone to enter or for teams and business units within the </a:t>
            </a:r>
            <a:r>
              <a:rPr lang="en" sz="900" b="1" dirty="0" err="1">
                <a:solidFill>
                  <a:schemeClr val="dk1"/>
                </a:solidFill>
              </a:rPr>
              <a:t>organi</a:t>
            </a:r>
            <a:r>
              <a:rPr lang="en-AU" sz="900" b="1" dirty="0">
                <a:solidFill>
                  <a:schemeClr val="dk1"/>
                </a:solidFill>
              </a:rPr>
              <a:t>s</a:t>
            </a:r>
            <a:r>
              <a:rPr lang="en" sz="900" b="1" dirty="0" err="1">
                <a:solidFill>
                  <a:schemeClr val="dk1"/>
                </a:solidFill>
              </a:rPr>
              <a:t>ation</a:t>
            </a:r>
            <a:r>
              <a:rPr lang="en" sz="900" b="1" dirty="0">
                <a:solidFill>
                  <a:schemeClr val="dk1"/>
                </a:solidFill>
              </a:rPr>
              <a:t>. </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277453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Research to Impact (3 day workshop)</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The research to impact program is designed for organisations that have teams of researchers working on cutting edge ideas using scientific method. The program is designed to have researchers understand the commercial value of and communicate their research effectively to both internal and external stakeholders and how to develop campaigns to raise funds for additional research.</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 value canvas to explore and understand the business value of the research being conducted.</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to communicate complex and technical ideas in language the business can understand.</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 campaign process for raising funds for new or additional research.</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Collaborate more effectively with business units or other private and government stakeholders.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effective communication for presenting research with with impact in a one to many environment.</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University Researchers, Industry Researchers, Government Researchers, STEM based Entrepreneurs, Research Managers, Research Teams.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52711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48420D4-6EE9-D200-2F11-B75A31587E97}"/>
              </a:ext>
            </a:extLst>
          </p:cNvPr>
          <p:cNvSpPr>
            <a:spLocks noGrp="1"/>
          </p:cNvSpPr>
          <p:nvPr>
            <p:ph type="pic" idx="2"/>
          </p:nvPr>
        </p:nvSpPr>
        <p:spPr/>
      </p:sp>
    </p:spTree>
    <p:extLst>
      <p:ext uri="{BB962C8B-B14F-4D97-AF65-F5344CB8AC3E}">
        <p14:creationId xmlns:p14="http://schemas.microsoft.com/office/powerpoint/2010/main" val="323489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98AFBF-F3DE-6F9A-8370-2D0D38F36E0D}"/>
              </a:ext>
            </a:extLst>
          </p:cNvPr>
          <p:cNvSpPr>
            <a:spLocks noGrp="1"/>
          </p:cNvSpPr>
          <p:nvPr>
            <p:ph type="pic" idx="2"/>
          </p:nvPr>
        </p:nvSpPr>
        <p:spPr/>
      </p:sp>
    </p:spTree>
    <p:extLst>
      <p:ext uri="{BB962C8B-B14F-4D97-AF65-F5344CB8AC3E}">
        <p14:creationId xmlns:p14="http://schemas.microsoft.com/office/powerpoint/2010/main" val="276869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3B8F8C-6750-0F15-5F95-5DB2DF2B819B}"/>
              </a:ext>
            </a:extLst>
          </p:cNvPr>
          <p:cNvSpPr>
            <a:spLocks noGrp="1"/>
          </p:cNvSpPr>
          <p:nvPr>
            <p:ph type="pic" idx="2"/>
          </p:nvPr>
        </p:nvSpPr>
        <p:spPr/>
      </p:sp>
    </p:spTree>
    <p:extLst>
      <p:ext uri="{BB962C8B-B14F-4D97-AF65-F5344CB8AC3E}">
        <p14:creationId xmlns:p14="http://schemas.microsoft.com/office/powerpoint/2010/main" val="99972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26" name="Google Shape;126;p19"/>
          <p:cNvSpPr txBox="1">
            <a:spLocks noGrp="1"/>
          </p:cNvSpPr>
          <p:nvPr>
            <p:ph type="body" idx="4294967295"/>
          </p:nvPr>
        </p:nvSpPr>
        <p:spPr>
          <a:xfrm>
            <a:off x="365750" y="1461875"/>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KEYNOTE</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b="1">
                <a:solidFill>
                  <a:srgbClr val="222222"/>
                </a:solidFill>
                <a:latin typeface="Arial"/>
                <a:ea typeface="Arial"/>
                <a:cs typeface="Arial"/>
                <a:sym typeface="Arial"/>
              </a:rPr>
              <a:t>Collision Course: The Power of Radical Thinking</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We are all enroute to collide into any number of disruptive forces. Technology, workforce</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transformation, globalisation, continual global economic instability and increasing customer</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demands are just a few of those forces. Anyone of these forces could create significant</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disruption or a significant market opportunity at any moment.</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To create and maintain a sustainable business, practice or profession, there is now an imperative to develop the capabilities that go beyond being good practitioners and providers. </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We need to become excellent, change agents, motivators, value creators and advisors.</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This 60-minute talk set in the backdrop of what could only be described as a modern-day</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legal thriller, introduces us to 5 powerful leadership capabilities that transforms our ability</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a:solidFill>
                  <a:srgbClr val="222222"/>
                </a:solidFill>
                <a:latin typeface="Arial"/>
                <a:ea typeface="Arial"/>
                <a:cs typeface="Arial"/>
                <a:sym typeface="Arial"/>
              </a:rPr>
              <a:t>to get above the noise, build resilience and become powerful value creators and why these</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capabilities are so important in today’s legal practice.</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b="1">
                <a:solidFill>
                  <a:schemeClr val="dk1"/>
                </a:solidFill>
                <a:latin typeface="Arial"/>
                <a:ea typeface="Arial"/>
                <a:cs typeface="Arial"/>
                <a:sym typeface="Arial"/>
              </a:rPr>
              <a:t>Target Audience: </a:t>
            </a:r>
            <a:r>
              <a:rPr lang="en" sz="900">
                <a:solidFill>
                  <a:schemeClr val="dk1"/>
                </a:solidFill>
                <a:latin typeface="Arial"/>
                <a:ea typeface="Arial"/>
                <a:cs typeface="Arial"/>
                <a:sym typeface="Arial"/>
              </a:rPr>
              <a:t>C-Suite executives, Emerging Leaders, HR Leaders and practitioners, All Staff Gatherings</a:t>
            </a:r>
            <a:br>
              <a:rPr lang="en" sz="900">
                <a:solidFill>
                  <a:srgbClr val="222222"/>
                </a:solidFill>
                <a:latin typeface="Arial"/>
                <a:ea typeface="Arial"/>
                <a:cs typeface="Arial"/>
                <a:sym typeface="Arial"/>
              </a:rPr>
            </a:br>
            <a:endParaRPr sz="7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900" b="1">
                <a:solidFill>
                  <a:srgbClr val="222222"/>
                </a:solidFill>
                <a:latin typeface="Arial"/>
                <a:ea typeface="Arial"/>
                <a:cs typeface="Arial"/>
                <a:sym typeface="Arial"/>
              </a:rPr>
              <a:t>Key Takeaways:</a:t>
            </a:r>
            <a:endParaRPr sz="900" b="1">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Why the change coming towards us today is far more dangerous than in the past.</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Our natural responses to disruptive ideas and how to overcome them.</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Why new ways of thinking are required by leaders.</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The 5 Radical Capabilities that can build resilience, make us adaptable and turn us into value  creators.</a:t>
            </a:r>
            <a:endParaRPr sz="90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b="1">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127" name="Google Shape;127;p19"/>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28" name="Google Shape;128;p19"/>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34" name="Google Shape;134;p20"/>
          <p:cNvSpPr txBox="1">
            <a:spLocks noGrp="1"/>
          </p:cNvSpPr>
          <p:nvPr>
            <p:ph type="body" idx="4294967295"/>
          </p:nvPr>
        </p:nvSpPr>
        <p:spPr>
          <a:xfrm>
            <a:off x="365750" y="1614275"/>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KEYNOTE</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Radical Innovation: 5 Technologies that will alter humanity</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In the last ten years technology has become pervasive to the point where the average adult is looking at the smartphone every twelve minutes. </a:t>
            </a:r>
            <a:br>
              <a:rPr lang="en" sz="900">
                <a:solidFill>
                  <a:srgbClr val="222222"/>
                </a:solidFill>
                <a:latin typeface="Arial"/>
                <a:ea typeface="Arial"/>
                <a:cs typeface="Arial"/>
                <a:sym typeface="Arial"/>
              </a:rPr>
            </a:br>
            <a:r>
              <a:rPr lang="en" sz="900">
                <a:solidFill>
                  <a:srgbClr val="222222"/>
                </a:solidFill>
                <a:latin typeface="Arial"/>
                <a:ea typeface="Arial"/>
                <a:cs typeface="Arial"/>
                <a:sym typeface="Arial"/>
              </a:rPr>
              <a:t>We have seen how much the internet, smartphones and social media have changed many aspects of how we live, work and play.</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What if I told you that this was just the beginning? The next ten years we will see 5 technologies start to change everything we know about the world, how we live, work and play. </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This talk explores 5 technology meta trends that have the potential to make our lives unrecognisable and the disruptive potential for industry. </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It takes people on a journey from being afraid of a dystopian future to embracing the positive impacts technology is going to make on their lives and their work. </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chemeClr val="dk1"/>
                </a:solidFill>
                <a:latin typeface="Arial"/>
                <a:ea typeface="Arial"/>
                <a:cs typeface="Arial"/>
                <a:sym typeface="Arial"/>
              </a:rPr>
              <a:t>Target Audience: </a:t>
            </a:r>
            <a:r>
              <a:rPr lang="en" sz="900">
                <a:solidFill>
                  <a:schemeClr val="dk1"/>
                </a:solidFill>
                <a:latin typeface="Arial"/>
                <a:ea typeface="Arial"/>
                <a:cs typeface="Arial"/>
                <a:sym typeface="Arial"/>
              </a:rPr>
              <a:t>C-Suite executives, Emerging Leaders, HR Leaders and practitioners, All Staff Gatherings, Technology Leadership Groups, Boards</a:t>
            </a:r>
            <a:endParaRPr sz="9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Key Takeaways:</a:t>
            </a:r>
            <a:endParaRPr sz="900" b="1">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Deep dive into AI, The Metaverse, Robotics, Healthspan and Food and Agriculture.</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Shift the conversation from fear to opportunity around these technologies and the changes they will bring.</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Expand awareness of the opportunities these technologies can bring to your organisation.</a:t>
            </a:r>
            <a:endParaRPr sz="90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b="1">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135" name="Google Shape;135;p20"/>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36" name="Google Shape;136;p20"/>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42" name="Google Shape;142;p21"/>
          <p:cNvSpPr txBox="1">
            <a:spLocks noGrp="1"/>
          </p:cNvSpPr>
          <p:nvPr>
            <p:ph type="body" idx="4294967295"/>
          </p:nvPr>
        </p:nvSpPr>
        <p:spPr>
          <a:xfrm>
            <a:off x="365750" y="14029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KEYNOTE</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Radical Culture: 5 Business Lessons from the world's longest continuous culture</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For somewhere between 60,000- 120,000 years aboriginal people have lived on this continent and flourished where many would have perished, creating the oldest living culture on earth. What can we learn from this culture as leaders that can radically alter our own cultures?</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In a time of disengagement, burnout, shifting workforce practices and technology disruption, we need to make subtle but radical changes to our organisational and societal cultures to make them more sustainable and enduring. Bungaree is known as the first Australian in European History. A Garigal man from the Central Coast of NSW. He circumnavigated Australia with Matthew Flinder in 1893, acting as an intermediary between Flinders crew and the natives.</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His story now lives through the truth telling of his direct descendants. This talk is by one of those people. A direct blood line custodian of the North of Sydney and the Central Coast of NSW.</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a:solidFill>
                  <a:srgbClr val="222222"/>
                </a:solidFill>
                <a:latin typeface="Arial"/>
                <a:ea typeface="Arial"/>
                <a:cs typeface="Arial"/>
                <a:sym typeface="Arial"/>
              </a:rPr>
              <a:t>Learn how 5 cultural elements passed down by Bungaree and his family can be applied to your culture. work practices and life and gain a greater understanding of the oldest living culture on earth and why it has endured.</a:t>
            </a: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a:solidFill>
                <a:srgbClr val="222222"/>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chemeClr val="dk1"/>
                </a:solidFill>
                <a:latin typeface="Arial"/>
                <a:ea typeface="Arial"/>
                <a:cs typeface="Arial"/>
                <a:sym typeface="Arial"/>
              </a:rPr>
              <a:t>Target Audience: </a:t>
            </a:r>
            <a:r>
              <a:rPr lang="en" sz="900">
                <a:solidFill>
                  <a:schemeClr val="dk1"/>
                </a:solidFill>
                <a:latin typeface="Arial"/>
                <a:ea typeface="Arial"/>
                <a:cs typeface="Arial"/>
                <a:sym typeface="Arial"/>
              </a:rPr>
              <a:t>C-Suite executives, Emerging Leaders, HR Leaders and practitioners, All Staff Gatherings</a:t>
            </a:r>
            <a:endParaRPr sz="9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4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Key Takeaways:</a:t>
            </a:r>
            <a:endParaRPr sz="900" b="1">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5 key lessons from First Nations Culture that has made it ensure for 60,000+ years.</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How organisations can learn from First Nations Culture how to engage and connect better with its people.</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Deepen an understanding of connection and culture.</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Unpack the value of storytelling in maintaining an enduring an engaging culture.</a:t>
            </a:r>
            <a:endParaRPr sz="900">
              <a:solidFill>
                <a:srgbClr val="222222"/>
              </a:solidFill>
              <a:latin typeface="Arial"/>
              <a:ea typeface="Arial"/>
              <a:cs typeface="Arial"/>
              <a:sym typeface="Arial"/>
            </a:endParaRPr>
          </a:p>
          <a:p>
            <a:pPr marL="457200" lvl="0" indent="-285750" algn="l" rtl="0">
              <a:lnSpc>
                <a:spcPct val="100000"/>
              </a:lnSpc>
              <a:spcBef>
                <a:spcPts val="0"/>
              </a:spcBef>
              <a:spcAft>
                <a:spcPts val="0"/>
              </a:spcAft>
              <a:buClr>
                <a:srgbClr val="222222"/>
              </a:buClr>
              <a:buSzPts val="900"/>
              <a:buFont typeface="Arial"/>
              <a:buChar char="●"/>
            </a:pPr>
            <a:r>
              <a:rPr lang="en" sz="900">
                <a:solidFill>
                  <a:srgbClr val="222222"/>
                </a:solidFill>
                <a:latin typeface="Arial"/>
                <a:ea typeface="Arial"/>
                <a:cs typeface="Arial"/>
                <a:sym typeface="Arial"/>
              </a:rPr>
              <a:t>Understand how balance brings sustainability in culture.</a:t>
            </a:r>
            <a:endParaRPr sz="90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b="1">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143" name="Google Shape;143;p21"/>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44" name="Google Shape;144;p21"/>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a:solidFill>
                  <a:srgbClr val="222222"/>
                </a:solidFill>
                <a:latin typeface="Arial"/>
                <a:ea typeface="Arial"/>
                <a:cs typeface="Arial"/>
                <a:sym typeface="Arial"/>
              </a:rPr>
              <a:t>WELCOME TO OR ACKNOWLEDGEMENT OF COUNTRY</a:t>
            </a:r>
            <a:endParaRPr sz="900" b="1">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1784300"/>
            <a:ext cx="6702000" cy="180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222222"/>
                </a:solidFill>
              </a:rPr>
              <a:t>Brad Twynham is a direct descendant of Bungaree, of the Garigal of Broken Bay and Matora of the Walkaloa of Lower Lake Macquarie. A direct bloodline custodian of the SaltWater People North of Sydney, the Stingray people.</a:t>
            </a:r>
            <a:endParaRPr sz="900">
              <a:solidFill>
                <a:srgbClr val="222222"/>
              </a:solidFill>
            </a:endParaRPr>
          </a:p>
          <a:p>
            <a:pPr marL="0" lvl="0" indent="0" algn="l" rtl="0">
              <a:spcBef>
                <a:spcPts val="0"/>
              </a:spcBef>
              <a:spcAft>
                <a:spcPts val="0"/>
              </a:spcAft>
              <a:buNone/>
            </a:pPr>
            <a:endParaRPr sz="900">
              <a:solidFill>
                <a:srgbClr val="222222"/>
              </a:solidFill>
            </a:endParaRPr>
          </a:p>
          <a:p>
            <a:pPr marL="0" lvl="0" indent="0" algn="l" rtl="0">
              <a:spcBef>
                <a:spcPts val="0"/>
              </a:spcBef>
              <a:spcAft>
                <a:spcPts val="0"/>
              </a:spcAft>
              <a:buNone/>
            </a:pPr>
            <a:r>
              <a:rPr lang="en" sz="900">
                <a:solidFill>
                  <a:srgbClr val="222222"/>
                </a:solidFill>
              </a:rPr>
              <a:t>Brad makes welcome and acknowledgement of country truly special, through his amazing story telling, authentic truth telling, connection to culture and traditional music via the didgeridoo.</a:t>
            </a:r>
            <a:endParaRPr sz="900">
              <a:solidFill>
                <a:srgbClr val="222222"/>
              </a:solidFill>
            </a:endParaRPr>
          </a:p>
          <a:p>
            <a:pPr marL="0" lvl="0" indent="0" algn="l" rtl="0">
              <a:spcBef>
                <a:spcPts val="0"/>
              </a:spcBef>
              <a:spcAft>
                <a:spcPts val="0"/>
              </a:spcAft>
              <a:buNone/>
            </a:pPr>
            <a:endParaRPr sz="900">
              <a:solidFill>
                <a:srgbClr val="222222"/>
              </a:solidFill>
            </a:endParaRPr>
          </a:p>
          <a:p>
            <a:pPr marL="0" lvl="0" indent="0" algn="l" rtl="0">
              <a:spcBef>
                <a:spcPts val="0"/>
              </a:spcBef>
              <a:spcAft>
                <a:spcPts val="0"/>
              </a:spcAft>
              <a:buNone/>
            </a:pPr>
            <a:r>
              <a:rPr lang="en" sz="900">
                <a:solidFill>
                  <a:srgbClr val="222222"/>
                </a:solidFill>
              </a:rPr>
              <a:t>It is not often you find a professional conference speaker who is also able to give welcome and acknowledgement to country,</a:t>
            </a:r>
            <a:endParaRPr sz="900" b="1">
              <a:solidFill>
                <a:srgbClr val="1155CC"/>
              </a:solidFill>
            </a:endParaRPr>
          </a:p>
          <a:p>
            <a:pPr marL="0" lvl="0" indent="0" algn="l" rtl="0">
              <a:lnSpc>
                <a:spcPct val="115000"/>
              </a:lnSpc>
              <a:spcBef>
                <a:spcPts val="0"/>
              </a:spcBef>
              <a:spcAft>
                <a:spcPts val="0"/>
              </a:spcAft>
              <a:buNone/>
            </a:pPr>
            <a:r>
              <a:rPr lang="en" sz="900">
                <a:solidFill>
                  <a:srgbClr val="222222"/>
                </a:solidFill>
              </a:rPr>
              <a:t>in an authentic and moving way.</a:t>
            </a:r>
            <a:endParaRPr sz="900">
              <a:solidFill>
                <a:srgbClr val="222222"/>
              </a:solidFill>
            </a:endParaRPr>
          </a:p>
          <a:p>
            <a:pPr marL="0" lvl="0" indent="0" algn="l" rtl="0">
              <a:lnSpc>
                <a:spcPct val="115000"/>
              </a:lnSpc>
              <a:spcBef>
                <a:spcPts val="0"/>
              </a:spcBef>
              <a:spcAft>
                <a:spcPts val="0"/>
              </a:spcAft>
              <a:buNone/>
            </a:pPr>
            <a:endParaRPr sz="900">
              <a:solidFill>
                <a:srgbClr val="222222"/>
              </a:solidFill>
            </a:endParaRPr>
          </a:p>
          <a:p>
            <a:pPr marL="0" lvl="0" indent="0" algn="l" rtl="0">
              <a:lnSpc>
                <a:spcPct val="115000"/>
              </a:lnSpc>
              <a:spcBef>
                <a:spcPts val="0"/>
              </a:spcBef>
              <a:spcAft>
                <a:spcPts val="0"/>
              </a:spcAft>
              <a:buNone/>
            </a:pPr>
            <a:endParaRPr sz="900">
              <a:solidFill>
                <a:srgbClr val="222222"/>
              </a:solidFill>
            </a:endParaRPr>
          </a:p>
        </p:txBody>
      </p:sp>
      <p:sp>
        <p:nvSpPr>
          <p:cNvPr id="155" name="Google Shape;155;p22"/>
          <p:cNvSpPr txBox="1"/>
          <p:nvPr/>
        </p:nvSpPr>
        <p:spPr>
          <a:xfrm>
            <a:off x="335875" y="3374700"/>
            <a:ext cx="8577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dk1"/>
                </a:solidFill>
              </a:rPr>
              <a:t>Target Audience: </a:t>
            </a:r>
            <a:r>
              <a:rPr lang="en" sz="900">
                <a:solidFill>
                  <a:schemeClr val="dk1"/>
                </a:solidFill>
              </a:rPr>
              <a:t>Large Conferences, Award Ceremonies, Government Events and Symposiums and Association  Gatherings</a:t>
            </a: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b="1">
                <a:solidFill>
                  <a:srgbClr val="222222"/>
                </a:solidFill>
              </a:rPr>
              <a:t>Key Takeaways:</a:t>
            </a:r>
            <a:endParaRPr sz="900" b="1">
              <a:solidFill>
                <a:srgbClr val="222222"/>
              </a:solidFill>
            </a:endParaRPr>
          </a:p>
          <a:p>
            <a:pPr marL="457200" lvl="0" indent="-285750" algn="l" rtl="0">
              <a:spcBef>
                <a:spcPts val="0"/>
              </a:spcBef>
              <a:spcAft>
                <a:spcPts val="0"/>
              </a:spcAft>
              <a:buClr>
                <a:srgbClr val="222222"/>
              </a:buClr>
              <a:buSzPts val="900"/>
              <a:buFont typeface="Arial"/>
              <a:buChar char="●"/>
            </a:pPr>
            <a:r>
              <a:rPr lang="en" sz="900">
                <a:solidFill>
                  <a:srgbClr val="222222"/>
                </a:solidFill>
              </a:rPr>
              <a:t>Deepen an understanding of Aboriginal Culture and why Welcome and Acknowledgement of Country is so Important.</a:t>
            </a:r>
            <a:endParaRPr sz="900">
              <a:solidFill>
                <a:srgbClr val="222222"/>
              </a:solidFill>
            </a:endParaRPr>
          </a:p>
          <a:p>
            <a:pPr marL="457200" lvl="0" indent="-285750" algn="l" rtl="0">
              <a:spcBef>
                <a:spcPts val="0"/>
              </a:spcBef>
              <a:spcAft>
                <a:spcPts val="0"/>
              </a:spcAft>
              <a:buClr>
                <a:srgbClr val="222222"/>
              </a:buClr>
              <a:buSzPts val="900"/>
              <a:buFont typeface="Proxima Nova"/>
              <a:buChar char="●"/>
            </a:pPr>
            <a:r>
              <a:rPr lang="en" sz="900">
                <a:solidFill>
                  <a:srgbClr val="222222"/>
                </a:solidFill>
              </a:rPr>
              <a:t>Entertaining and Engaging opening to events that moves audiences and sets a tone for the event.</a:t>
            </a:r>
            <a:endParaRPr sz="900">
              <a:solidFill>
                <a:srgbClr val="222222"/>
              </a:solidFill>
            </a:endParaRPr>
          </a:p>
          <a:p>
            <a:pPr marL="457200" lvl="0" indent="-285750" algn="l" rtl="0">
              <a:spcBef>
                <a:spcPts val="0"/>
              </a:spcBef>
              <a:spcAft>
                <a:spcPts val="0"/>
              </a:spcAft>
              <a:buClr>
                <a:srgbClr val="222222"/>
              </a:buClr>
              <a:buSzPts val="900"/>
              <a:buFont typeface="Proxima Nova"/>
              <a:buChar char="●"/>
            </a:pPr>
            <a:r>
              <a:rPr lang="en" sz="900">
                <a:solidFill>
                  <a:srgbClr val="222222"/>
                </a:solidFill>
              </a:rPr>
              <a:t>Yudaki (Didgeridoo) performance that ties into the event or conference theme.</a:t>
            </a:r>
            <a:endParaRPr sz="900">
              <a:solidFill>
                <a:srgbClr val="222222"/>
              </a:solidFill>
            </a:endParaRPr>
          </a:p>
          <a:p>
            <a:pPr marL="457200" lvl="0" indent="-285750" algn="l" rtl="0">
              <a:spcBef>
                <a:spcPts val="0"/>
              </a:spcBef>
              <a:spcAft>
                <a:spcPts val="0"/>
              </a:spcAft>
              <a:buClr>
                <a:srgbClr val="222222"/>
              </a:buClr>
              <a:buSzPts val="900"/>
              <a:buFont typeface="Arial"/>
              <a:buChar char="●"/>
            </a:pPr>
            <a:endParaRPr sz="900">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Open mindedness Workshop (4 hour workshop of 60min Boost Session)</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1763446"/>
            <a:ext cx="6702000" cy="202680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Being able to absorb and digest ideas without our automatic bias is critical to being an effective leader in today’s fast paced business environment. The Radical Open mindedness workshop explores our automatic reaction to receiving ideas that don’t agree with our preconceived view of how the world should look and an easy to implement technique that assists us in evaluating those ideas.</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understanding as to we greet difficult to hear ideas.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PNI method. A simple tool for evaluating difficult ideas and discovering opportunity’s.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Work through scenarios that are specific to your business to reinforce learning.</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35875" y="3374700"/>
            <a:ext cx="8577900"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Boards, Senior Leadership Teams, Innovation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a:p>
            <a:pPr marL="0" lvl="0" indent="0" algn="l" rtl="0">
              <a:spcBef>
                <a:spcPts val="0"/>
              </a:spcBef>
              <a:spcAft>
                <a:spcPts val="0"/>
              </a:spcAft>
              <a:buNone/>
            </a:pPr>
            <a:endParaRPr sz="900" dirty="0">
              <a:solidFill>
                <a:schemeClr val="dk1"/>
              </a:solidFill>
            </a:endParaRPr>
          </a:p>
        </p:txBody>
      </p:sp>
    </p:spTree>
    <p:extLst>
      <p:ext uri="{BB962C8B-B14F-4D97-AF65-F5344CB8AC3E}">
        <p14:creationId xmlns:p14="http://schemas.microsoft.com/office/powerpoint/2010/main" val="213348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Creativity Workshop (4 hour workshop or 60min Boost Session)</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Most organisations when they create new products and services focus on incremental innovation. In today’s world we need Leaders to be able to lead teams that can be radically creative. Radical Creativity is the ability to create without limitations and can be the catalyst to inspire new business ideas, business models and strategies not previously envisioned. This workshop takes leaders through the process of being radically creative and move through a challenge based scenario where we rapidly create a Radically Creative Solution and pitch that to our peers.</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 and why Radical Creativity is so important.</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process and techniques to access the radically creative mind.</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the ability to rapidly create new ideas that can solve big problems.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an idea vision canvas that captures the ideas being developed.</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a simple formula to Pitch ideas easily and effectively.</a:t>
            </a: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r>
              <a:rPr lang="en-AU" sz="900" dirty="0">
                <a:solidFill>
                  <a:srgbClr val="222222"/>
                </a:solidFill>
              </a:rPr>
              <a:t>This workshop is often coupled with the Radical Open mindedness workshop and delivered as full day workshop.</a:t>
            </a: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Senior Leadership Teams, Innovation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379355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Acceptance Workshop (4 hour workshop or 60min Boost Session)</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AU" sz="900" dirty="0">
                <a:solidFill>
                  <a:srgbClr val="222222"/>
                </a:solidFill>
              </a:rPr>
              <a:t>Radical Acceptance is a tool for creating psychological safety and resilience within individuals and teams. This workshop explores the G.A.P method and delves into three core areas that allow us to develop the skill of Radical Acceptance. Gratitude, Acceptance and Perception.</a:t>
            </a: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 and why Radical Acceptance is so important in todays VUCA world.</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a 5 step process for accelerating through disappointment.</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the capability to manage your emotional state in any situation.</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G.A.P method for implementing radical acceptance either individually or as a team</a:t>
            </a: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r>
              <a:rPr lang="en-AU" sz="900" dirty="0">
                <a:solidFill>
                  <a:srgbClr val="222222"/>
                </a:solidFill>
              </a:rPr>
              <a:t>This workshop is often coupled with the Radical Candour and Radical Empathy workshop and delivered as full day workshop.</a:t>
            </a: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 Senior Leadership Teams, Innovation Teams, Sales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405870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a:picLocks noGrp="1"/>
          </p:cNvPicPr>
          <p:nvPr>
            <p:ph type="pic" idx="2"/>
          </p:nvPr>
        </p:nvPicPr>
        <p:blipFill rotWithShape="1">
          <a:blip r:embed="rId3">
            <a:alphaModFix/>
          </a:blip>
          <a:srcRect t="6926" b="6918"/>
          <a:stretch/>
        </p:blipFill>
        <p:spPr>
          <a:xfrm>
            <a:off x="6810975" y="198775"/>
            <a:ext cx="1845900" cy="1690200"/>
          </a:xfrm>
          <a:prstGeom prst="ellipse">
            <a:avLst/>
          </a:prstGeom>
        </p:spPr>
      </p:pic>
      <p:sp>
        <p:nvSpPr>
          <p:cNvPr id="150" name="Google Shape;150;p22"/>
          <p:cNvSpPr txBox="1">
            <a:spLocks noGrp="1"/>
          </p:cNvSpPr>
          <p:nvPr>
            <p:ph type="body" idx="4294967295"/>
          </p:nvPr>
        </p:nvSpPr>
        <p:spPr>
          <a:xfrm>
            <a:off x="365750" y="1555300"/>
            <a:ext cx="8121000" cy="3017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900" b="1" dirty="0">
                <a:solidFill>
                  <a:srgbClr val="222222"/>
                </a:solidFill>
                <a:latin typeface="Arial"/>
                <a:ea typeface="Arial"/>
                <a:cs typeface="Arial"/>
                <a:sym typeface="Arial"/>
              </a:rPr>
              <a:t>Radical Empathy in Action Workshop (4 hour workshop or 60min Boost Session)</a:t>
            </a:r>
            <a:endParaRPr sz="900" b="1"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900" dirty="0">
              <a:solidFill>
                <a:srgbClr val="222222"/>
              </a:solidFill>
              <a:latin typeface="Arial"/>
              <a:ea typeface="Arial"/>
              <a:cs typeface="Arial"/>
              <a:sym typeface="Arial"/>
            </a:endParaRPr>
          </a:p>
          <a:p>
            <a:pPr marL="0" lvl="0" indent="0" algn="l" rtl="0">
              <a:lnSpc>
                <a:spcPct val="100000"/>
              </a:lnSpc>
              <a:spcBef>
                <a:spcPts val="0"/>
              </a:spcBef>
              <a:spcAft>
                <a:spcPts val="0"/>
              </a:spcAft>
              <a:buNone/>
            </a:pPr>
            <a:endParaRPr sz="400" dirty="0">
              <a:solidFill>
                <a:srgbClr val="222222"/>
              </a:solidFill>
              <a:latin typeface="Arial"/>
              <a:ea typeface="Arial"/>
              <a:cs typeface="Arial"/>
              <a:sym typeface="Arial"/>
            </a:endParaRPr>
          </a:p>
          <a:p>
            <a:pPr marL="457200" lvl="0" indent="0" algn="l" rtl="0">
              <a:lnSpc>
                <a:spcPct val="100000"/>
              </a:lnSpc>
              <a:spcBef>
                <a:spcPts val="0"/>
              </a:spcBef>
              <a:spcAft>
                <a:spcPts val="0"/>
              </a:spcAft>
              <a:buNone/>
            </a:pPr>
            <a:endParaRPr sz="900" b="1"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r>
              <a:rPr lang="en-AU" sz="900" dirty="0">
                <a:solidFill>
                  <a:srgbClr val="323232"/>
                </a:solidFill>
                <a:latin typeface="Arial"/>
                <a:ea typeface="Arial"/>
                <a:cs typeface="Arial"/>
                <a:sym typeface="Arial"/>
              </a:rPr>
              <a:t>Most workshops focused on empathic leadership focus on Cognitive Empathy. Radical Empathy focuses on compassionate empathy. Not just as a tool for listening but as a tool to creating exceptional value for both internal and external stakeholders and customers. </a:t>
            </a:r>
            <a:endParaRPr sz="900" dirty="0">
              <a:solidFill>
                <a:srgbClr val="323232"/>
              </a:solidFill>
              <a:latin typeface="Arial"/>
              <a:ea typeface="Arial"/>
              <a:cs typeface="Arial"/>
              <a:sym typeface="Arial"/>
            </a:endParaRPr>
          </a:p>
          <a:p>
            <a:pPr marL="0" lvl="0" indent="0" algn="l" rtl="0">
              <a:lnSpc>
                <a:spcPct val="115000"/>
              </a:lnSpc>
              <a:spcBef>
                <a:spcPts val="0"/>
              </a:spcBef>
              <a:spcAft>
                <a:spcPts val="0"/>
              </a:spcAft>
              <a:buNone/>
            </a:pPr>
            <a:endParaRPr sz="900" dirty="0">
              <a:solidFill>
                <a:srgbClr val="323232"/>
              </a:solidFill>
              <a:latin typeface="Arial"/>
              <a:ea typeface="Arial"/>
              <a:cs typeface="Arial"/>
              <a:sym typeface="Arial"/>
            </a:endParaRPr>
          </a:p>
          <a:p>
            <a:pPr marL="457200" lvl="0" indent="0" algn="l" rtl="0">
              <a:lnSpc>
                <a:spcPct val="115000"/>
              </a:lnSpc>
              <a:spcBef>
                <a:spcPts val="0"/>
              </a:spcBef>
              <a:spcAft>
                <a:spcPts val="0"/>
              </a:spcAft>
              <a:buNone/>
            </a:pPr>
            <a:endParaRPr sz="1100" dirty="0">
              <a:solidFill>
                <a:srgbClr val="32323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b="1" dirty="0">
              <a:solidFill>
                <a:srgbClr val="323232"/>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dirty="0">
              <a:solidFill>
                <a:schemeClr val="dk1"/>
              </a:solidFill>
              <a:latin typeface="Arial"/>
              <a:ea typeface="Arial"/>
              <a:cs typeface="Arial"/>
              <a:sym typeface="Arial"/>
            </a:endParaRPr>
          </a:p>
        </p:txBody>
      </p:sp>
      <p:sp>
        <p:nvSpPr>
          <p:cNvPr id="151" name="Google Shape;151;p22"/>
          <p:cNvSpPr txBox="1">
            <a:spLocks noGrp="1"/>
          </p:cNvSpPr>
          <p:nvPr>
            <p:ph type="title" idx="4294967295"/>
          </p:nvPr>
        </p:nvSpPr>
        <p:spPr>
          <a:xfrm>
            <a:off x="365750" y="296754"/>
            <a:ext cx="7315200" cy="55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BRAD TWYNHAM</a:t>
            </a:r>
            <a:endParaRPr/>
          </a:p>
        </p:txBody>
      </p:sp>
      <p:sp>
        <p:nvSpPr>
          <p:cNvPr id="152" name="Google Shape;152;p22"/>
          <p:cNvSpPr txBox="1">
            <a:spLocks noGrp="1"/>
          </p:cNvSpPr>
          <p:nvPr>
            <p:ph type="title" idx="4294967295"/>
          </p:nvPr>
        </p:nvSpPr>
        <p:spPr>
          <a:xfrm>
            <a:off x="365752" y="847250"/>
            <a:ext cx="5659500" cy="365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Arial"/>
                <a:ea typeface="Arial"/>
                <a:cs typeface="Arial"/>
                <a:sym typeface="Arial"/>
              </a:rPr>
              <a:t>EMAIL: </a:t>
            </a:r>
            <a:r>
              <a:rPr lang="en" sz="1100" b="0">
                <a:latin typeface="Arial"/>
                <a:ea typeface="Arial"/>
                <a:cs typeface="Arial"/>
                <a:sym typeface="Arial"/>
              </a:rPr>
              <a:t>brad@bradtwynham.com</a:t>
            </a:r>
            <a:endParaRPr sz="1200" b="0">
              <a:latin typeface="Arial"/>
              <a:ea typeface="Arial"/>
              <a:cs typeface="Arial"/>
              <a:sym typeface="Arial"/>
            </a:endParaRPr>
          </a:p>
          <a:p>
            <a:pPr marL="0" lvl="0" indent="0" algn="l" rtl="0">
              <a:lnSpc>
                <a:spcPct val="115000"/>
              </a:lnSpc>
              <a:spcBef>
                <a:spcPts val="0"/>
              </a:spcBef>
              <a:spcAft>
                <a:spcPts val="0"/>
              </a:spcAft>
              <a:buNone/>
            </a:pPr>
            <a:r>
              <a:rPr lang="en" sz="1100">
                <a:latin typeface="Arial"/>
                <a:ea typeface="Arial"/>
                <a:cs typeface="Arial"/>
                <a:sym typeface="Arial"/>
              </a:rPr>
              <a:t>MOBILE: </a:t>
            </a:r>
            <a:r>
              <a:rPr lang="en" sz="1100" b="0">
                <a:latin typeface="Arial"/>
                <a:ea typeface="Arial"/>
                <a:cs typeface="Arial"/>
                <a:sym typeface="Arial"/>
              </a:rPr>
              <a:t>+61 431227132</a:t>
            </a:r>
            <a:endParaRPr sz="1100">
              <a:latin typeface="Arial"/>
              <a:ea typeface="Arial"/>
              <a:cs typeface="Arial"/>
              <a:sym typeface="Arial"/>
            </a:endParaRPr>
          </a:p>
        </p:txBody>
      </p:sp>
      <p:pic>
        <p:nvPicPr>
          <p:cNvPr id="153" name="Google Shape;153;p22"/>
          <p:cNvPicPr preferRelativeResize="0"/>
          <p:nvPr/>
        </p:nvPicPr>
        <p:blipFill>
          <a:blip r:embed="rId4">
            <a:alphaModFix/>
          </a:blip>
          <a:stretch>
            <a:fillRect/>
          </a:stretch>
        </p:blipFill>
        <p:spPr>
          <a:xfrm>
            <a:off x="178625" y="5975600"/>
            <a:ext cx="340466" cy="152400"/>
          </a:xfrm>
          <a:prstGeom prst="rect">
            <a:avLst/>
          </a:prstGeom>
          <a:noFill/>
          <a:ln>
            <a:noFill/>
          </a:ln>
        </p:spPr>
      </p:pic>
      <p:sp>
        <p:nvSpPr>
          <p:cNvPr id="154" name="Google Shape;154;p22"/>
          <p:cNvSpPr txBox="1"/>
          <p:nvPr/>
        </p:nvSpPr>
        <p:spPr>
          <a:xfrm>
            <a:off x="335875" y="2335828"/>
            <a:ext cx="6702000" cy="234822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lang="en-AU" sz="900" dirty="0">
              <a:solidFill>
                <a:srgbClr val="222222"/>
              </a:solidFill>
            </a:endParaRPr>
          </a:p>
          <a:p>
            <a:pPr marL="0" lvl="0" indent="0" algn="l" rtl="0">
              <a:lnSpc>
                <a:spcPct val="115000"/>
              </a:lnSpc>
              <a:spcBef>
                <a:spcPts val="0"/>
              </a:spcBef>
              <a:spcAft>
                <a:spcPts val="0"/>
              </a:spcAft>
              <a:buNone/>
            </a:pPr>
            <a:endParaRPr lang="en-AU" sz="900" dirty="0">
              <a:solidFill>
                <a:srgbClr val="222222"/>
              </a:solidFill>
            </a:endParaRPr>
          </a:p>
          <a:p>
            <a:pPr marL="0" lvl="0" indent="0" algn="l" rtl="0">
              <a:lnSpc>
                <a:spcPct val="115000"/>
              </a:lnSpc>
              <a:spcBef>
                <a:spcPts val="0"/>
              </a:spcBef>
              <a:spcAft>
                <a:spcPts val="0"/>
              </a:spcAft>
              <a:buNone/>
            </a:pPr>
            <a:endParaRPr lang="en-AU" sz="900" dirty="0">
              <a:solidFill>
                <a:srgbClr val="222222"/>
              </a:solidFill>
            </a:endParaRPr>
          </a:p>
          <a:p>
            <a:pPr marL="0" lvl="0" indent="0" algn="l" rtl="0">
              <a:lnSpc>
                <a:spcPct val="115000"/>
              </a:lnSpc>
              <a:spcBef>
                <a:spcPts val="0"/>
              </a:spcBef>
              <a:spcAft>
                <a:spcPts val="0"/>
              </a:spcAft>
              <a:buNone/>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Understand the science behind being a Radical leader and why Radical Empathy is so important in unlocking value.</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Learn the tools to lead with compassionate empathy.</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the capability of green sheeting as an empathy tool to unlocking value for both internal and external stakeholders.</a:t>
            </a:r>
          </a:p>
          <a:p>
            <a:pPr marL="171450" lvl="0" indent="-171450" algn="l" rtl="0">
              <a:lnSpc>
                <a:spcPct val="115000"/>
              </a:lnSpc>
              <a:spcBef>
                <a:spcPts val="0"/>
              </a:spcBef>
              <a:spcAft>
                <a:spcPts val="0"/>
              </a:spcAft>
              <a:buFont typeface="Arial" panose="020B0604020202020204" pitchFamily="34" charset="0"/>
              <a:buChar char="•"/>
            </a:pPr>
            <a:r>
              <a:rPr lang="en-AU" sz="900" dirty="0">
                <a:solidFill>
                  <a:srgbClr val="222222"/>
                </a:solidFill>
              </a:rPr>
              <a:t>Develop active listening skills through scenarios and feedback.</a:t>
            </a: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lvl="0" algn="l" rtl="0">
              <a:lnSpc>
                <a:spcPct val="115000"/>
              </a:lnSpc>
              <a:spcBef>
                <a:spcPts val="0"/>
              </a:spcBef>
              <a:spcAft>
                <a:spcPts val="0"/>
              </a:spcAft>
            </a:pPr>
            <a:endParaRPr lang="en-AU" sz="900" dirty="0">
              <a:solidFill>
                <a:srgbClr val="222222"/>
              </a:solidFill>
            </a:endParaRPr>
          </a:p>
          <a:p>
            <a:pPr marL="171450" lvl="0" indent="-171450" algn="l" rtl="0">
              <a:lnSpc>
                <a:spcPct val="115000"/>
              </a:lnSpc>
              <a:spcBef>
                <a:spcPts val="0"/>
              </a:spcBef>
              <a:spcAft>
                <a:spcPts val="0"/>
              </a:spcAft>
              <a:buFont typeface="Arial" panose="020B0604020202020204" pitchFamily="34" charset="0"/>
              <a:buChar char="•"/>
            </a:pPr>
            <a:endParaRPr lang="en-AU" sz="900" dirty="0">
              <a:solidFill>
                <a:srgbClr val="222222"/>
              </a:solidFill>
            </a:endParaRPr>
          </a:p>
          <a:p>
            <a:pPr lvl="0" algn="l" rtl="0">
              <a:lnSpc>
                <a:spcPct val="115000"/>
              </a:lnSpc>
              <a:spcBef>
                <a:spcPts val="0"/>
              </a:spcBef>
              <a:spcAft>
                <a:spcPts val="0"/>
              </a:spcAft>
            </a:pPr>
            <a:r>
              <a:rPr lang="en-AU" sz="900" dirty="0">
                <a:solidFill>
                  <a:srgbClr val="222222"/>
                </a:solidFill>
              </a:rPr>
              <a:t>This workshop is often coupled with the Radical Candour and Radical Acceptance workshop and delivered as a full day workshop.</a:t>
            </a:r>
          </a:p>
          <a:p>
            <a:pPr marL="171450" lvl="0" indent="-171450" algn="l" rtl="0">
              <a:lnSpc>
                <a:spcPct val="115000"/>
              </a:lnSpc>
              <a:spcBef>
                <a:spcPts val="0"/>
              </a:spcBef>
              <a:spcAft>
                <a:spcPts val="0"/>
              </a:spcAft>
              <a:buFont typeface="Arial" panose="020B0604020202020204" pitchFamily="34" charset="0"/>
              <a:buChar char="•"/>
            </a:pPr>
            <a:endParaRPr sz="900" dirty="0">
              <a:solidFill>
                <a:srgbClr val="222222"/>
              </a:solidFill>
            </a:endParaRPr>
          </a:p>
          <a:p>
            <a:pPr marL="0" lvl="0" indent="0" algn="l" rtl="0">
              <a:lnSpc>
                <a:spcPct val="115000"/>
              </a:lnSpc>
              <a:spcBef>
                <a:spcPts val="0"/>
              </a:spcBef>
              <a:spcAft>
                <a:spcPts val="0"/>
              </a:spcAft>
              <a:buNone/>
            </a:pPr>
            <a:endParaRPr sz="900" dirty="0">
              <a:solidFill>
                <a:srgbClr val="222222"/>
              </a:solidFill>
            </a:endParaRPr>
          </a:p>
        </p:txBody>
      </p:sp>
      <p:sp>
        <p:nvSpPr>
          <p:cNvPr id="155" name="Google Shape;155;p22"/>
          <p:cNvSpPr txBox="1"/>
          <p:nvPr/>
        </p:nvSpPr>
        <p:spPr>
          <a:xfrm>
            <a:off x="348858" y="4047276"/>
            <a:ext cx="8577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dk1"/>
                </a:solidFill>
              </a:rPr>
              <a:t>Target Audience: Board, Senior Leadership Teams, Innovation Teams, Sales Teams, Business Change and Transformation Teams, Emerging leaders.</a:t>
            </a:r>
            <a:endParaRPr sz="900" b="1" dirty="0">
              <a:solidFill>
                <a:schemeClr val="dk1"/>
              </a:solidFill>
            </a:endParaRPr>
          </a:p>
          <a:p>
            <a:pPr marL="0" lvl="0" indent="0" algn="l" rtl="0">
              <a:spcBef>
                <a:spcPts val="0"/>
              </a:spcBef>
              <a:spcAft>
                <a:spcPts val="0"/>
              </a:spcAft>
              <a:buNone/>
            </a:pPr>
            <a:endParaRPr sz="900" b="1" dirty="0">
              <a:solidFill>
                <a:schemeClr val="dk1"/>
              </a:solidFill>
            </a:endParaRPr>
          </a:p>
        </p:txBody>
      </p:sp>
    </p:spTree>
    <p:extLst>
      <p:ext uri="{BB962C8B-B14F-4D97-AF65-F5344CB8AC3E}">
        <p14:creationId xmlns:p14="http://schemas.microsoft.com/office/powerpoint/2010/main" val="1140245308"/>
      </p:ext>
    </p:extLst>
  </p:cSld>
  <p:clrMapOvr>
    <a:masterClrMapping/>
  </p:clrMapOvr>
</p:sld>
</file>

<file path=ppt/theme/theme1.xml><?xml version="1.0" encoding="utf-8"?>
<a:theme xmlns:a="http://schemas.openxmlformats.org/drawingml/2006/main" name="SU Template Standar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2665</Words>
  <Application>Microsoft Macintosh PowerPoint</Application>
  <PresentationFormat>On-screen Show (16:9)</PresentationFormat>
  <Paragraphs>387</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Source Sans Pro</vt:lpstr>
      <vt:lpstr>Proxima Nova</vt:lpstr>
      <vt:lpstr>Arial</vt:lpstr>
      <vt:lpstr>SU Template Standard</vt:lpstr>
      <vt:lpstr>BRAD TWYNHAM</vt:lpstr>
      <vt:lpstr>BRAD TWYNHAM</vt:lpstr>
      <vt:lpstr>BRAD TWYNHAM</vt:lpstr>
      <vt:lpstr>BRAD TWYNHAM</vt:lpstr>
      <vt:lpstr>BRAD TWYNHAM</vt:lpstr>
      <vt:lpstr>BRAD TWYNHAM</vt:lpstr>
      <vt:lpstr>BRAD TWYNHAM</vt:lpstr>
      <vt:lpstr>BRAD TWYNHAM</vt:lpstr>
      <vt:lpstr>BRAD TWYNHAM</vt:lpstr>
      <vt:lpstr>BRAD TWYNHAM</vt:lpstr>
      <vt:lpstr>BRAD TWYNHAM</vt:lpstr>
      <vt:lpstr>BRAD TWYNHAM</vt:lpstr>
      <vt:lpstr>BRAD TWYNHAM</vt:lpstr>
      <vt:lpstr>BRAD TWYNHAM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 TWYNHAM</dc:title>
  <cp:lastModifiedBy>Brad Twynham</cp:lastModifiedBy>
  <cp:revision>1</cp:revision>
  <dcterms:modified xsi:type="dcterms:W3CDTF">2023-03-20T06:31:48Z</dcterms:modified>
</cp:coreProperties>
</file>